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5"/>
  </p:notesMasterIdLst>
  <p:sldIdLst>
    <p:sldId id="261" r:id="rId2"/>
    <p:sldId id="257" r:id="rId3"/>
    <p:sldId id="259" r:id="rId4"/>
    <p:sldId id="258" r:id="rId5"/>
    <p:sldId id="262" r:id="rId6"/>
    <p:sldId id="263" r:id="rId7"/>
    <p:sldId id="264" r:id="rId8"/>
    <p:sldId id="267" r:id="rId9"/>
    <p:sldId id="265" r:id="rId10"/>
    <p:sldId id="279" r:id="rId11"/>
    <p:sldId id="280" r:id="rId12"/>
    <p:sldId id="269" r:id="rId13"/>
    <p:sldId id="271" r:id="rId14"/>
    <p:sldId id="273" r:id="rId15"/>
    <p:sldId id="274" r:id="rId16"/>
    <p:sldId id="275" r:id="rId17"/>
    <p:sldId id="276" r:id="rId18"/>
    <p:sldId id="278" r:id="rId19"/>
    <p:sldId id="281" r:id="rId20"/>
    <p:sldId id="266" r:id="rId21"/>
    <p:sldId id="282" r:id="rId22"/>
    <p:sldId id="283" r:id="rId23"/>
    <p:sldId id="268"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7A02"/>
    <a:srgbClr val="5EEC3C"/>
    <a:srgbClr val="E6B254"/>
    <a:srgbClr val="BF7E37"/>
    <a:srgbClr val="1D3A00"/>
    <a:srgbClr val="E39A39"/>
    <a:srgbClr val="FE9202"/>
    <a:srgbClr val="6C1A00"/>
    <a:srgbClr val="007033"/>
    <a:srgbClr val="E7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C53C7-EFBC-4504-A79F-99FC0E59E2D1}" v="51" dt="2024-04-03T06:35:38.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22" autoAdjust="0"/>
  </p:normalViewPr>
  <p:slideViewPr>
    <p:cSldViewPr>
      <p:cViewPr varScale="1">
        <p:scale>
          <a:sx n="60" d="100"/>
          <a:sy n="60" d="100"/>
        </p:scale>
        <p:origin x="1460" y="2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48F3F2-A01D-49D2-8825-4F84213A4E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1CBE6C-B87F-4BC5-A705-21D76085CA9D}">
      <dgm:prSet/>
      <dgm:spPr/>
      <dgm:t>
        <a:bodyPr/>
        <a:lstStyle/>
        <a:p>
          <a:pPr>
            <a:lnSpc>
              <a:spcPct val="100000"/>
            </a:lnSpc>
          </a:pPr>
          <a:r>
            <a:rPr lang="en-US"/>
            <a:t>Introduction</a:t>
          </a:r>
        </a:p>
      </dgm:t>
    </dgm:pt>
    <dgm:pt modelId="{40ECA4B9-F658-49CC-9B3F-6687CA42E0A5}" type="parTrans" cxnId="{D1F7AFBE-A129-4A46-AE06-1C9777D6C865}">
      <dgm:prSet/>
      <dgm:spPr/>
      <dgm:t>
        <a:bodyPr/>
        <a:lstStyle/>
        <a:p>
          <a:endParaRPr lang="en-US"/>
        </a:p>
      </dgm:t>
    </dgm:pt>
    <dgm:pt modelId="{F13049E9-CF74-4786-8D3A-55318273C4C1}" type="sibTrans" cxnId="{D1F7AFBE-A129-4A46-AE06-1C9777D6C865}">
      <dgm:prSet/>
      <dgm:spPr/>
      <dgm:t>
        <a:bodyPr/>
        <a:lstStyle/>
        <a:p>
          <a:endParaRPr lang="en-US"/>
        </a:p>
      </dgm:t>
    </dgm:pt>
    <dgm:pt modelId="{1F7BD19B-2055-4E25-9005-12A49C32DE49}">
      <dgm:prSet/>
      <dgm:spPr/>
      <dgm:t>
        <a:bodyPr/>
        <a:lstStyle/>
        <a:p>
          <a:pPr>
            <a:lnSpc>
              <a:spcPct val="100000"/>
            </a:lnSpc>
          </a:pPr>
          <a:r>
            <a:rPr lang="en-US"/>
            <a:t>Motivation</a:t>
          </a:r>
          <a:endParaRPr lang="en-US" dirty="0"/>
        </a:p>
      </dgm:t>
    </dgm:pt>
    <dgm:pt modelId="{A1883349-324D-4991-96CC-007840FE54CB}" type="parTrans" cxnId="{58993BFF-BDE3-4234-AC2B-D8C650EBA42A}">
      <dgm:prSet/>
      <dgm:spPr/>
      <dgm:t>
        <a:bodyPr/>
        <a:lstStyle/>
        <a:p>
          <a:endParaRPr lang="en-US"/>
        </a:p>
      </dgm:t>
    </dgm:pt>
    <dgm:pt modelId="{3AD011AB-752F-4E29-8085-91DA35979C6F}" type="sibTrans" cxnId="{58993BFF-BDE3-4234-AC2B-D8C650EBA42A}">
      <dgm:prSet/>
      <dgm:spPr/>
      <dgm:t>
        <a:bodyPr/>
        <a:lstStyle/>
        <a:p>
          <a:endParaRPr lang="en-US"/>
        </a:p>
      </dgm:t>
    </dgm:pt>
    <dgm:pt modelId="{63297C55-2DEE-4FE3-B0C0-EA499B6CE8E5}">
      <dgm:prSet/>
      <dgm:spPr/>
      <dgm:t>
        <a:bodyPr/>
        <a:lstStyle/>
        <a:p>
          <a:pPr>
            <a:lnSpc>
              <a:spcPct val="100000"/>
            </a:lnSpc>
          </a:pPr>
          <a:r>
            <a:rPr lang="en-US"/>
            <a:t>Potential Customers</a:t>
          </a:r>
          <a:endParaRPr lang="en-US" dirty="0"/>
        </a:p>
      </dgm:t>
    </dgm:pt>
    <dgm:pt modelId="{CC8C8FE7-D20C-469D-8BFD-480E7041A653}" type="parTrans" cxnId="{34A477B0-21BE-47D0-94F7-9C933E3819DC}">
      <dgm:prSet/>
      <dgm:spPr/>
      <dgm:t>
        <a:bodyPr/>
        <a:lstStyle/>
        <a:p>
          <a:endParaRPr lang="en-US"/>
        </a:p>
      </dgm:t>
    </dgm:pt>
    <dgm:pt modelId="{D1BA437C-D0DC-4A00-871E-80379D166492}" type="sibTrans" cxnId="{34A477B0-21BE-47D0-94F7-9C933E3819DC}">
      <dgm:prSet/>
      <dgm:spPr/>
      <dgm:t>
        <a:bodyPr/>
        <a:lstStyle/>
        <a:p>
          <a:endParaRPr lang="en-US"/>
        </a:p>
      </dgm:t>
    </dgm:pt>
    <dgm:pt modelId="{BA792B81-815B-45F9-AEF6-A755594B1AE1}">
      <dgm:prSet/>
      <dgm:spPr/>
      <dgm:t>
        <a:bodyPr/>
        <a:lstStyle/>
        <a:p>
          <a:pPr>
            <a:lnSpc>
              <a:spcPct val="100000"/>
            </a:lnSpc>
          </a:pPr>
          <a:r>
            <a:rPr lang="en-US"/>
            <a:t>Solution</a:t>
          </a:r>
          <a:endParaRPr lang="en-US" dirty="0"/>
        </a:p>
      </dgm:t>
    </dgm:pt>
    <dgm:pt modelId="{F06FC0BD-A20B-4BC4-86B7-F8FC7D5963DF}" type="parTrans" cxnId="{5B7EFC82-5278-4C9A-AE1C-C22628137C07}">
      <dgm:prSet/>
      <dgm:spPr/>
      <dgm:t>
        <a:bodyPr/>
        <a:lstStyle/>
        <a:p>
          <a:endParaRPr lang="en-US"/>
        </a:p>
      </dgm:t>
    </dgm:pt>
    <dgm:pt modelId="{4237AE09-C77D-4B39-9EC9-822C1FC71D49}" type="sibTrans" cxnId="{5B7EFC82-5278-4C9A-AE1C-C22628137C07}">
      <dgm:prSet/>
      <dgm:spPr/>
      <dgm:t>
        <a:bodyPr/>
        <a:lstStyle/>
        <a:p>
          <a:endParaRPr lang="en-US"/>
        </a:p>
      </dgm:t>
    </dgm:pt>
    <dgm:pt modelId="{67694DA8-BC23-44A5-8A0F-FAE7AFD22C10}">
      <dgm:prSet/>
      <dgm:spPr/>
      <dgm:t>
        <a:bodyPr/>
        <a:lstStyle/>
        <a:p>
          <a:pPr>
            <a:lnSpc>
              <a:spcPct val="100000"/>
            </a:lnSpc>
          </a:pPr>
          <a:r>
            <a:rPr lang="en-US"/>
            <a:t>Results</a:t>
          </a:r>
        </a:p>
      </dgm:t>
    </dgm:pt>
    <dgm:pt modelId="{DF6EDA4B-42D0-4861-ADD1-0318F9D54B53}" type="parTrans" cxnId="{7C58D4D7-EF7E-4448-BDFB-054B46BB22E7}">
      <dgm:prSet/>
      <dgm:spPr/>
      <dgm:t>
        <a:bodyPr/>
        <a:lstStyle/>
        <a:p>
          <a:endParaRPr lang="en-US"/>
        </a:p>
      </dgm:t>
    </dgm:pt>
    <dgm:pt modelId="{A02874F0-8072-4F7B-8C75-C541A59F824F}" type="sibTrans" cxnId="{7C58D4D7-EF7E-4448-BDFB-054B46BB22E7}">
      <dgm:prSet/>
      <dgm:spPr/>
      <dgm:t>
        <a:bodyPr/>
        <a:lstStyle/>
        <a:p>
          <a:endParaRPr lang="en-US"/>
        </a:p>
      </dgm:t>
    </dgm:pt>
    <dgm:pt modelId="{4BF7485B-8715-4ACC-A612-88D04A1A590E}">
      <dgm:prSet/>
      <dgm:spPr/>
      <dgm:t>
        <a:bodyPr/>
        <a:lstStyle/>
        <a:p>
          <a:pPr>
            <a:lnSpc>
              <a:spcPct val="100000"/>
            </a:lnSpc>
          </a:pPr>
          <a:r>
            <a:rPr lang="en-US"/>
            <a:t>Application</a:t>
          </a:r>
          <a:endParaRPr lang="en-US" dirty="0"/>
        </a:p>
      </dgm:t>
    </dgm:pt>
    <dgm:pt modelId="{82542424-771B-4E69-9DD2-F0C307B4C42E}" type="parTrans" cxnId="{9D91AD5B-1565-4CB9-BEE5-C06BB7C5B65B}">
      <dgm:prSet/>
      <dgm:spPr/>
      <dgm:t>
        <a:bodyPr/>
        <a:lstStyle/>
        <a:p>
          <a:endParaRPr lang="en-US"/>
        </a:p>
      </dgm:t>
    </dgm:pt>
    <dgm:pt modelId="{3E548432-EFBA-479A-98FB-44E314B02E41}" type="sibTrans" cxnId="{9D91AD5B-1565-4CB9-BEE5-C06BB7C5B65B}">
      <dgm:prSet/>
      <dgm:spPr/>
      <dgm:t>
        <a:bodyPr/>
        <a:lstStyle/>
        <a:p>
          <a:endParaRPr lang="en-US"/>
        </a:p>
      </dgm:t>
    </dgm:pt>
    <dgm:pt modelId="{407189C8-2767-4FB9-9A7F-5545ED69CC3F}">
      <dgm:prSet/>
      <dgm:spPr/>
      <dgm:t>
        <a:bodyPr/>
        <a:lstStyle/>
        <a:p>
          <a:pPr>
            <a:lnSpc>
              <a:spcPct val="100000"/>
            </a:lnSpc>
          </a:pPr>
          <a:r>
            <a:rPr lang="en-US" dirty="0"/>
            <a:t>Methodology</a:t>
          </a:r>
        </a:p>
      </dgm:t>
    </dgm:pt>
    <dgm:pt modelId="{49AA27F9-5D13-47B7-B0CF-D0937DD2DC9F}" type="parTrans" cxnId="{F861C730-45D2-46D7-8D94-94490B541692}">
      <dgm:prSet/>
      <dgm:spPr/>
      <dgm:t>
        <a:bodyPr/>
        <a:lstStyle/>
        <a:p>
          <a:endParaRPr lang="en-IN"/>
        </a:p>
      </dgm:t>
    </dgm:pt>
    <dgm:pt modelId="{D910E7E2-9927-47D2-ABFA-8FDEF26BB79D}" type="sibTrans" cxnId="{F861C730-45D2-46D7-8D94-94490B541692}">
      <dgm:prSet/>
      <dgm:spPr/>
      <dgm:t>
        <a:bodyPr/>
        <a:lstStyle/>
        <a:p>
          <a:endParaRPr lang="en-IN"/>
        </a:p>
      </dgm:t>
    </dgm:pt>
    <dgm:pt modelId="{005C9104-A421-4201-876B-CCCA150D3409}" type="pres">
      <dgm:prSet presAssocID="{EB48F3F2-A01D-49D2-8825-4F84213A4E2D}" presName="root" presStyleCnt="0">
        <dgm:presLayoutVars>
          <dgm:dir/>
          <dgm:resizeHandles val="exact"/>
        </dgm:presLayoutVars>
      </dgm:prSet>
      <dgm:spPr/>
    </dgm:pt>
    <dgm:pt modelId="{949191B9-BDBA-4448-830A-0393F4847610}" type="pres">
      <dgm:prSet presAssocID="{071CBE6C-B87F-4BC5-A705-21D76085CA9D}" presName="compNode" presStyleCnt="0"/>
      <dgm:spPr/>
    </dgm:pt>
    <dgm:pt modelId="{EFADC709-7F77-481A-B45A-65DEE6D87CEB}" type="pres">
      <dgm:prSet presAssocID="{071CBE6C-B87F-4BC5-A705-21D76085CA9D}" presName="bgRect" presStyleLbl="bgShp" presStyleIdx="0" presStyleCnt="7"/>
      <dgm:spPr/>
    </dgm:pt>
    <dgm:pt modelId="{AC22F469-77C3-4AAD-B6AE-6345F9464EFB}" type="pres">
      <dgm:prSet presAssocID="{071CBE6C-B87F-4BC5-A705-21D76085CA9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C64F1F2E-8287-4AB8-B941-3EB8EDBEEF9C}" type="pres">
      <dgm:prSet presAssocID="{071CBE6C-B87F-4BC5-A705-21D76085CA9D}" presName="spaceRect" presStyleCnt="0"/>
      <dgm:spPr/>
    </dgm:pt>
    <dgm:pt modelId="{B42D7AAB-F458-45C7-A546-F6565EFAAC6A}" type="pres">
      <dgm:prSet presAssocID="{071CBE6C-B87F-4BC5-A705-21D76085CA9D}" presName="parTx" presStyleLbl="revTx" presStyleIdx="0" presStyleCnt="7">
        <dgm:presLayoutVars>
          <dgm:chMax val="0"/>
          <dgm:chPref val="0"/>
        </dgm:presLayoutVars>
      </dgm:prSet>
      <dgm:spPr/>
    </dgm:pt>
    <dgm:pt modelId="{C00E618A-8012-421B-AC5A-D46E60A7AE62}" type="pres">
      <dgm:prSet presAssocID="{F13049E9-CF74-4786-8D3A-55318273C4C1}" presName="sibTrans" presStyleCnt="0"/>
      <dgm:spPr/>
    </dgm:pt>
    <dgm:pt modelId="{F1561CF5-F286-4641-89E1-5421918FC828}" type="pres">
      <dgm:prSet presAssocID="{1F7BD19B-2055-4E25-9005-12A49C32DE49}" presName="compNode" presStyleCnt="0"/>
      <dgm:spPr/>
    </dgm:pt>
    <dgm:pt modelId="{1CE10A3D-D868-4FC9-A988-79AC2D989B10}" type="pres">
      <dgm:prSet presAssocID="{1F7BD19B-2055-4E25-9005-12A49C32DE49}" presName="bgRect" presStyleLbl="bgShp" presStyleIdx="1" presStyleCnt="7"/>
      <dgm:spPr/>
    </dgm:pt>
    <dgm:pt modelId="{5A59601B-C305-4CBB-A407-55F4842A4602}" type="pres">
      <dgm:prSet presAssocID="{1F7BD19B-2055-4E25-9005-12A49C32DE4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Bookmark"/>
        </a:ext>
      </dgm:extLst>
    </dgm:pt>
    <dgm:pt modelId="{CD036890-5253-4E99-9774-7C92D436D2B8}" type="pres">
      <dgm:prSet presAssocID="{1F7BD19B-2055-4E25-9005-12A49C32DE49}" presName="spaceRect" presStyleCnt="0"/>
      <dgm:spPr/>
    </dgm:pt>
    <dgm:pt modelId="{CFD0542B-1001-47B3-94D3-E53DA4313213}" type="pres">
      <dgm:prSet presAssocID="{1F7BD19B-2055-4E25-9005-12A49C32DE49}" presName="parTx" presStyleLbl="revTx" presStyleIdx="1" presStyleCnt="7">
        <dgm:presLayoutVars>
          <dgm:chMax val="0"/>
          <dgm:chPref val="0"/>
        </dgm:presLayoutVars>
      </dgm:prSet>
      <dgm:spPr/>
    </dgm:pt>
    <dgm:pt modelId="{71C7E26D-F666-481C-A7FC-A461881FCBB3}" type="pres">
      <dgm:prSet presAssocID="{3AD011AB-752F-4E29-8085-91DA35979C6F}" presName="sibTrans" presStyleCnt="0"/>
      <dgm:spPr/>
    </dgm:pt>
    <dgm:pt modelId="{B7695D0F-7C85-4E5C-9D67-AD1F0B3ECD37}" type="pres">
      <dgm:prSet presAssocID="{63297C55-2DEE-4FE3-B0C0-EA499B6CE8E5}" presName="compNode" presStyleCnt="0"/>
      <dgm:spPr/>
    </dgm:pt>
    <dgm:pt modelId="{1BC19B5B-B61A-4754-9F1D-08B5FBFD59C1}" type="pres">
      <dgm:prSet presAssocID="{63297C55-2DEE-4FE3-B0C0-EA499B6CE8E5}" presName="bgRect" presStyleLbl="bgShp" presStyleIdx="2" presStyleCnt="7" custLinFactNeighborX="-19674" custLinFactNeighborY="-111"/>
      <dgm:spPr/>
    </dgm:pt>
    <dgm:pt modelId="{0F9C0247-54FB-47EA-881E-62B27CE4B745}" type="pres">
      <dgm:prSet presAssocID="{63297C55-2DEE-4FE3-B0C0-EA499B6CE8E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FDD5CB59-D6FE-498C-B365-248692F3380B}" type="pres">
      <dgm:prSet presAssocID="{63297C55-2DEE-4FE3-B0C0-EA499B6CE8E5}" presName="spaceRect" presStyleCnt="0"/>
      <dgm:spPr/>
    </dgm:pt>
    <dgm:pt modelId="{EDDE886D-E17E-4B84-AD73-75466ED348B4}" type="pres">
      <dgm:prSet presAssocID="{63297C55-2DEE-4FE3-B0C0-EA499B6CE8E5}" presName="parTx" presStyleLbl="revTx" presStyleIdx="2" presStyleCnt="7">
        <dgm:presLayoutVars>
          <dgm:chMax val="0"/>
          <dgm:chPref val="0"/>
        </dgm:presLayoutVars>
      </dgm:prSet>
      <dgm:spPr/>
    </dgm:pt>
    <dgm:pt modelId="{C5172F67-EEDE-4405-9411-1112F59685A0}" type="pres">
      <dgm:prSet presAssocID="{D1BA437C-D0DC-4A00-871E-80379D166492}" presName="sibTrans" presStyleCnt="0"/>
      <dgm:spPr/>
    </dgm:pt>
    <dgm:pt modelId="{AB03394D-7B8B-4C3D-AB36-822DE5B6359C}" type="pres">
      <dgm:prSet presAssocID="{BA792B81-815B-45F9-AEF6-A755594B1AE1}" presName="compNode" presStyleCnt="0"/>
      <dgm:spPr/>
    </dgm:pt>
    <dgm:pt modelId="{ADC3E08D-3D99-4F3A-BF39-0125162AAD09}" type="pres">
      <dgm:prSet presAssocID="{BA792B81-815B-45F9-AEF6-A755594B1AE1}" presName="bgRect" presStyleLbl="bgShp" presStyleIdx="3" presStyleCnt="7"/>
      <dgm:spPr/>
    </dgm:pt>
    <dgm:pt modelId="{8A5E5E52-3D3B-4E8E-8806-0495D56D4E5F}" type="pres">
      <dgm:prSet presAssocID="{BA792B81-815B-45F9-AEF6-A755594B1AE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D083909A-675F-4DCA-A9DC-A07170F3F530}" type="pres">
      <dgm:prSet presAssocID="{BA792B81-815B-45F9-AEF6-A755594B1AE1}" presName="spaceRect" presStyleCnt="0"/>
      <dgm:spPr/>
    </dgm:pt>
    <dgm:pt modelId="{C5D72479-7338-4533-96CA-5F0AADB33CF0}" type="pres">
      <dgm:prSet presAssocID="{BA792B81-815B-45F9-AEF6-A755594B1AE1}" presName="parTx" presStyleLbl="revTx" presStyleIdx="3" presStyleCnt="7">
        <dgm:presLayoutVars>
          <dgm:chMax val="0"/>
          <dgm:chPref val="0"/>
        </dgm:presLayoutVars>
      </dgm:prSet>
      <dgm:spPr/>
    </dgm:pt>
    <dgm:pt modelId="{329289D1-8374-49C1-9C9C-2C8250D48A48}" type="pres">
      <dgm:prSet presAssocID="{4237AE09-C77D-4B39-9EC9-822C1FC71D49}" presName="sibTrans" presStyleCnt="0"/>
      <dgm:spPr/>
    </dgm:pt>
    <dgm:pt modelId="{AD355767-FD57-478B-BA4C-6DF35845D8C2}" type="pres">
      <dgm:prSet presAssocID="{407189C8-2767-4FB9-9A7F-5545ED69CC3F}" presName="compNode" presStyleCnt="0"/>
      <dgm:spPr/>
    </dgm:pt>
    <dgm:pt modelId="{D4AD400D-1B8B-4D25-B4A9-328EE371BDB0}" type="pres">
      <dgm:prSet presAssocID="{407189C8-2767-4FB9-9A7F-5545ED69CC3F}" presName="bgRect" presStyleLbl="bgShp" presStyleIdx="4" presStyleCnt="7"/>
      <dgm:spPr/>
    </dgm:pt>
    <dgm:pt modelId="{CAC25C9F-2715-4A65-BEFE-268CA1DCB0A8}" type="pres">
      <dgm:prSet presAssocID="{407189C8-2767-4FB9-9A7F-5545ED69CC3F}" presName="iconRect" presStyleLbl="node1" presStyleIdx="4" presStyleCnt="7"/>
      <dgm:spPr/>
    </dgm:pt>
    <dgm:pt modelId="{59083DD6-59D1-479D-AAD7-12E4F7B7ACFF}" type="pres">
      <dgm:prSet presAssocID="{407189C8-2767-4FB9-9A7F-5545ED69CC3F}" presName="spaceRect" presStyleCnt="0"/>
      <dgm:spPr/>
    </dgm:pt>
    <dgm:pt modelId="{54FD965F-FEAF-40E5-8C20-D77E60A9A6AE}" type="pres">
      <dgm:prSet presAssocID="{407189C8-2767-4FB9-9A7F-5545ED69CC3F}" presName="parTx" presStyleLbl="revTx" presStyleIdx="4" presStyleCnt="7">
        <dgm:presLayoutVars>
          <dgm:chMax val="0"/>
          <dgm:chPref val="0"/>
        </dgm:presLayoutVars>
      </dgm:prSet>
      <dgm:spPr/>
    </dgm:pt>
    <dgm:pt modelId="{67046015-E17E-4223-9ACA-ABC8FBD41257}" type="pres">
      <dgm:prSet presAssocID="{D910E7E2-9927-47D2-ABFA-8FDEF26BB79D}" presName="sibTrans" presStyleCnt="0"/>
      <dgm:spPr/>
    </dgm:pt>
    <dgm:pt modelId="{FE7A6347-5985-44C6-8625-13F728EA41F9}" type="pres">
      <dgm:prSet presAssocID="{67694DA8-BC23-44A5-8A0F-FAE7AFD22C10}" presName="compNode" presStyleCnt="0"/>
      <dgm:spPr/>
    </dgm:pt>
    <dgm:pt modelId="{B9D2A09A-9B67-4472-90C6-EB636F12543F}" type="pres">
      <dgm:prSet presAssocID="{67694DA8-BC23-44A5-8A0F-FAE7AFD22C10}" presName="bgRect" presStyleLbl="bgShp" presStyleIdx="5" presStyleCnt="7"/>
      <dgm:spPr/>
    </dgm:pt>
    <dgm:pt modelId="{994592CD-7FD3-4A34-B44B-868F886A5AB7}" type="pres">
      <dgm:prSet presAssocID="{67694DA8-BC23-44A5-8A0F-FAE7AFD22C10}"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EA49FD4A-96B4-43FC-AD2E-AFE644F29B74}" type="pres">
      <dgm:prSet presAssocID="{67694DA8-BC23-44A5-8A0F-FAE7AFD22C10}" presName="spaceRect" presStyleCnt="0"/>
      <dgm:spPr/>
    </dgm:pt>
    <dgm:pt modelId="{A72CE9B5-3E9D-4C53-864C-B54DBCB3E8D5}" type="pres">
      <dgm:prSet presAssocID="{67694DA8-BC23-44A5-8A0F-FAE7AFD22C10}" presName="parTx" presStyleLbl="revTx" presStyleIdx="5" presStyleCnt="7">
        <dgm:presLayoutVars>
          <dgm:chMax val="0"/>
          <dgm:chPref val="0"/>
        </dgm:presLayoutVars>
      </dgm:prSet>
      <dgm:spPr/>
    </dgm:pt>
    <dgm:pt modelId="{9F9D5D4F-D39B-4DEC-8C6D-1219125C8EA6}" type="pres">
      <dgm:prSet presAssocID="{A02874F0-8072-4F7B-8C75-C541A59F824F}" presName="sibTrans" presStyleCnt="0"/>
      <dgm:spPr/>
    </dgm:pt>
    <dgm:pt modelId="{5C242D16-570F-4613-9430-948556AE6351}" type="pres">
      <dgm:prSet presAssocID="{4BF7485B-8715-4ACC-A612-88D04A1A590E}" presName="compNode" presStyleCnt="0"/>
      <dgm:spPr/>
    </dgm:pt>
    <dgm:pt modelId="{4DF67E0B-713F-40C9-939E-574EA0DE1104}" type="pres">
      <dgm:prSet presAssocID="{4BF7485B-8715-4ACC-A612-88D04A1A590E}" presName="bgRect" presStyleLbl="bgShp" presStyleIdx="6" presStyleCnt="7"/>
      <dgm:spPr/>
    </dgm:pt>
    <dgm:pt modelId="{0B76FB8A-3C13-42FF-9CEC-EE7B9A0BBFF4}" type="pres">
      <dgm:prSet presAssocID="{4BF7485B-8715-4ACC-A612-88D04A1A590E}"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ryboard"/>
        </a:ext>
      </dgm:extLst>
    </dgm:pt>
    <dgm:pt modelId="{AFD8BAB1-35D8-46BC-AAC6-C03E27769896}" type="pres">
      <dgm:prSet presAssocID="{4BF7485B-8715-4ACC-A612-88D04A1A590E}" presName="spaceRect" presStyleCnt="0"/>
      <dgm:spPr/>
    </dgm:pt>
    <dgm:pt modelId="{968EA2EC-7D0B-4E65-BCBC-AD2FB370F205}" type="pres">
      <dgm:prSet presAssocID="{4BF7485B-8715-4ACC-A612-88D04A1A590E}" presName="parTx" presStyleLbl="revTx" presStyleIdx="6" presStyleCnt="7">
        <dgm:presLayoutVars>
          <dgm:chMax val="0"/>
          <dgm:chPref val="0"/>
        </dgm:presLayoutVars>
      </dgm:prSet>
      <dgm:spPr/>
    </dgm:pt>
  </dgm:ptLst>
  <dgm:cxnLst>
    <dgm:cxn modelId="{95C99415-A668-4AEB-A916-AC7BEC217F8D}" type="presOf" srcId="{EB48F3F2-A01D-49D2-8825-4F84213A4E2D}" destId="{005C9104-A421-4201-876B-CCCA150D3409}" srcOrd="0" destOrd="0" presId="urn:microsoft.com/office/officeart/2018/2/layout/IconVerticalSolidList"/>
    <dgm:cxn modelId="{F861C730-45D2-46D7-8D94-94490B541692}" srcId="{EB48F3F2-A01D-49D2-8825-4F84213A4E2D}" destId="{407189C8-2767-4FB9-9A7F-5545ED69CC3F}" srcOrd="4" destOrd="0" parTransId="{49AA27F9-5D13-47B7-B0CF-D0937DD2DC9F}" sibTransId="{D910E7E2-9927-47D2-ABFA-8FDEF26BB79D}"/>
    <dgm:cxn modelId="{9D91AD5B-1565-4CB9-BEE5-C06BB7C5B65B}" srcId="{EB48F3F2-A01D-49D2-8825-4F84213A4E2D}" destId="{4BF7485B-8715-4ACC-A612-88D04A1A590E}" srcOrd="6" destOrd="0" parTransId="{82542424-771B-4E69-9DD2-F0C307B4C42E}" sibTransId="{3E548432-EFBA-479A-98FB-44E314B02E41}"/>
    <dgm:cxn modelId="{2CE7E842-DA12-40CD-8972-E5D2D07E4C07}" type="presOf" srcId="{67694DA8-BC23-44A5-8A0F-FAE7AFD22C10}" destId="{A72CE9B5-3E9D-4C53-864C-B54DBCB3E8D5}" srcOrd="0" destOrd="0" presId="urn:microsoft.com/office/officeart/2018/2/layout/IconVerticalSolidList"/>
    <dgm:cxn modelId="{FED64644-2076-4679-97BF-4EBFB0F8A39D}" type="presOf" srcId="{407189C8-2767-4FB9-9A7F-5545ED69CC3F}" destId="{54FD965F-FEAF-40E5-8C20-D77E60A9A6AE}" srcOrd="0" destOrd="0" presId="urn:microsoft.com/office/officeart/2018/2/layout/IconVerticalSolidList"/>
    <dgm:cxn modelId="{60436049-D5AC-411F-BA63-7015A9505F43}" type="presOf" srcId="{BA792B81-815B-45F9-AEF6-A755594B1AE1}" destId="{C5D72479-7338-4533-96CA-5F0AADB33CF0}" srcOrd="0" destOrd="0" presId="urn:microsoft.com/office/officeart/2018/2/layout/IconVerticalSolidList"/>
    <dgm:cxn modelId="{E606C27F-5B78-412F-810E-ABF9C059416D}" type="presOf" srcId="{4BF7485B-8715-4ACC-A612-88D04A1A590E}" destId="{968EA2EC-7D0B-4E65-BCBC-AD2FB370F205}" srcOrd="0" destOrd="0" presId="urn:microsoft.com/office/officeart/2018/2/layout/IconVerticalSolidList"/>
    <dgm:cxn modelId="{5B7EFC82-5278-4C9A-AE1C-C22628137C07}" srcId="{EB48F3F2-A01D-49D2-8825-4F84213A4E2D}" destId="{BA792B81-815B-45F9-AEF6-A755594B1AE1}" srcOrd="3" destOrd="0" parTransId="{F06FC0BD-A20B-4BC4-86B7-F8FC7D5963DF}" sibTransId="{4237AE09-C77D-4B39-9EC9-822C1FC71D49}"/>
    <dgm:cxn modelId="{17BB4D8A-A003-46C2-BBBD-CEE4CB5C591D}" type="presOf" srcId="{071CBE6C-B87F-4BC5-A705-21D76085CA9D}" destId="{B42D7AAB-F458-45C7-A546-F6565EFAAC6A}" srcOrd="0" destOrd="0" presId="urn:microsoft.com/office/officeart/2018/2/layout/IconVerticalSolidList"/>
    <dgm:cxn modelId="{75C547AD-E19B-418B-9378-E8E024E78244}" type="presOf" srcId="{63297C55-2DEE-4FE3-B0C0-EA499B6CE8E5}" destId="{EDDE886D-E17E-4B84-AD73-75466ED348B4}" srcOrd="0" destOrd="0" presId="urn:microsoft.com/office/officeart/2018/2/layout/IconVerticalSolidList"/>
    <dgm:cxn modelId="{34A477B0-21BE-47D0-94F7-9C933E3819DC}" srcId="{EB48F3F2-A01D-49D2-8825-4F84213A4E2D}" destId="{63297C55-2DEE-4FE3-B0C0-EA499B6CE8E5}" srcOrd="2" destOrd="0" parTransId="{CC8C8FE7-D20C-469D-8BFD-480E7041A653}" sibTransId="{D1BA437C-D0DC-4A00-871E-80379D166492}"/>
    <dgm:cxn modelId="{D1F7AFBE-A129-4A46-AE06-1C9777D6C865}" srcId="{EB48F3F2-A01D-49D2-8825-4F84213A4E2D}" destId="{071CBE6C-B87F-4BC5-A705-21D76085CA9D}" srcOrd="0" destOrd="0" parTransId="{40ECA4B9-F658-49CC-9B3F-6687CA42E0A5}" sibTransId="{F13049E9-CF74-4786-8D3A-55318273C4C1}"/>
    <dgm:cxn modelId="{7C58D4D7-EF7E-4448-BDFB-054B46BB22E7}" srcId="{EB48F3F2-A01D-49D2-8825-4F84213A4E2D}" destId="{67694DA8-BC23-44A5-8A0F-FAE7AFD22C10}" srcOrd="5" destOrd="0" parTransId="{DF6EDA4B-42D0-4861-ADD1-0318F9D54B53}" sibTransId="{A02874F0-8072-4F7B-8C75-C541A59F824F}"/>
    <dgm:cxn modelId="{00CA26D9-DAC0-4F64-8BC4-0127D41E59F3}" type="presOf" srcId="{1F7BD19B-2055-4E25-9005-12A49C32DE49}" destId="{CFD0542B-1001-47B3-94D3-E53DA4313213}" srcOrd="0" destOrd="0" presId="urn:microsoft.com/office/officeart/2018/2/layout/IconVerticalSolidList"/>
    <dgm:cxn modelId="{58993BFF-BDE3-4234-AC2B-D8C650EBA42A}" srcId="{EB48F3F2-A01D-49D2-8825-4F84213A4E2D}" destId="{1F7BD19B-2055-4E25-9005-12A49C32DE49}" srcOrd="1" destOrd="0" parTransId="{A1883349-324D-4991-96CC-007840FE54CB}" sibTransId="{3AD011AB-752F-4E29-8085-91DA35979C6F}"/>
    <dgm:cxn modelId="{4D632501-ED06-4369-992C-7C6C2D99E7EC}" type="presParOf" srcId="{005C9104-A421-4201-876B-CCCA150D3409}" destId="{949191B9-BDBA-4448-830A-0393F4847610}" srcOrd="0" destOrd="0" presId="urn:microsoft.com/office/officeart/2018/2/layout/IconVerticalSolidList"/>
    <dgm:cxn modelId="{E8CAEF41-FF9C-4A67-A396-F559E1AEEF56}" type="presParOf" srcId="{949191B9-BDBA-4448-830A-0393F4847610}" destId="{EFADC709-7F77-481A-B45A-65DEE6D87CEB}" srcOrd="0" destOrd="0" presId="urn:microsoft.com/office/officeart/2018/2/layout/IconVerticalSolidList"/>
    <dgm:cxn modelId="{0F1DF561-922D-4576-8CB1-4E92F2E3901A}" type="presParOf" srcId="{949191B9-BDBA-4448-830A-0393F4847610}" destId="{AC22F469-77C3-4AAD-B6AE-6345F9464EFB}" srcOrd="1" destOrd="0" presId="urn:microsoft.com/office/officeart/2018/2/layout/IconVerticalSolidList"/>
    <dgm:cxn modelId="{A5DD347B-5CAE-444C-8646-737E9846B28B}" type="presParOf" srcId="{949191B9-BDBA-4448-830A-0393F4847610}" destId="{C64F1F2E-8287-4AB8-B941-3EB8EDBEEF9C}" srcOrd="2" destOrd="0" presId="urn:microsoft.com/office/officeart/2018/2/layout/IconVerticalSolidList"/>
    <dgm:cxn modelId="{3829159C-C61B-4763-9817-0CC7BAF242EB}" type="presParOf" srcId="{949191B9-BDBA-4448-830A-0393F4847610}" destId="{B42D7AAB-F458-45C7-A546-F6565EFAAC6A}" srcOrd="3" destOrd="0" presId="urn:microsoft.com/office/officeart/2018/2/layout/IconVerticalSolidList"/>
    <dgm:cxn modelId="{11C522EF-8BBB-4E41-A5A1-29CBB0ACB348}" type="presParOf" srcId="{005C9104-A421-4201-876B-CCCA150D3409}" destId="{C00E618A-8012-421B-AC5A-D46E60A7AE62}" srcOrd="1" destOrd="0" presId="urn:microsoft.com/office/officeart/2018/2/layout/IconVerticalSolidList"/>
    <dgm:cxn modelId="{861253D5-7AA7-48F7-9DE0-955C6E1A050D}" type="presParOf" srcId="{005C9104-A421-4201-876B-CCCA150D3409}" destId="{F1561CF5-F286-4641-89E1-5421918FC828}" srcOrd="2" destOrd="0" presId="urn:microsoft.com/office/officeart/2018/2/layout/IconVerticalSolidList"/>
    <dgm:cxn modelId="{274A822E-CCA4-4921-804F-153228255D32}" type="presParOf" srcId="{F1561CF5-F286-4641-89E1-5421918FC828}" destId="{1CE10A3D-D868-4FC9-A988-79AC2D989B10}" srcOrd="0" destOrd="0" presId="urn:microsoft.com/office/officeart/2018/2/layout/IconVerticalSolidList"/>
    <dgm:cxn modelId="{9CAEA15C-0FB5-4F73-BDA4-4D0C32551DFC}" type="presParOf" srcId="{F1561CF5-F286-4641-89E1-5421918FC828}" destId="{5A59601B-C305-4CBB-A407-55F4842A4602}" srcOrd="1" destOrd="0" presId="urn:microsoft.com/office/officeart/2018/2/layout/IconVerticalSolidList"/>
    <dgm:cxn modelId="{1A0AACE4-0A79-49D1-A5E0-58163574BB79}" type="presParOf" srcId="{F1561CF5-F286-4641-89E1-5421918FC828}" destId="{CD036890-5253-4E99-9774-7C92D436D2B8}" srcOrd="2" destOrd="0" presId="urn:microsoft.com/office/officeart/2018/2/layout/IconVerticalSolidList"/>
    <dgm:cxn modelId="{09FB7D3C-7CC0-4494-B00A-1B0B08FEF235}" type="presParOf" srcId="{F1561CF5-F286-4641-89E1-5421918FC828}" destId="{CFD0542B-1001-47B3-94D3-E53DA4313213}" srcOrd="3" destOrd="0" presId="urn:microsoft.com/office/officeart/2018/2/layout/IconVerticalSolidList"/>
    <dgm:cxn modelId="{B181B1E7-E05A-43B8-B057-F0F908CA3376}" type="presParOf" srcId="{005C9104-A421-4201-876B-CCCA150D3409}" destId="{71C7E26D-F666-481C-A7FC-A461881FCBB3}" srcOrd="3" destOrd="0" presId="urn:microsoft.com/office/officeart/2018/2/layout/IconVerticalSolidList"/>
    <dgm:cxn modelId="{2DE75E52-D560-479E-BB28-BCCAD375355C}" type="presParOf" srcId="{005C9104-A421-4201-876B-CCCA150D3409}" destId="{B7695D0F-7C85-4E5C-9D67-AD1F0B3ECD37}" srcOrd="4" destOrd="0" presId="urn:microsoft.com/office/officeart/2018/2/layout/IconVerticalSolidList"/>
    <dgm:cxn modelId="{B1BA9B38-6AA9-44A3-8456-BDF6DB7562E5}" type="presParOf" srcId="{B7695D0F-7C85-4E5C-9D67-AD1F0B3ECD37}" destId="{1BC19B5B-B61A-4754-9F1D-08B5FBFD59C1}" srcOrd="0" destOrd="0" presId="urn:microsoft.com/office/officeart/2018/2/layout/IconVerticalSolidList"/>
    <dgm:cxn modelId="{CCF2B10D-F736-4928-B4E5-37513CCB4BC0}" type="presParOf" srcId="{B7695D0F-7C85-4E5C-9D67-AD1F0B3ECD37}" destId="{0F9C0247-54FB-47EA-881E-62B27CE4B745}" srcOrd="1" destOrd="0" presId="urn:microsoft.com/office/officeart/2018/2/layout/IconVerticalSolidList"/>
    <dgm:cxn modelId="{9B03714B-BBA4-4159-B047-6BFDA716054B}" type="presParOf" srcId="{B7695D0F-7C85-4E5C-9D67-AD1F0B3ECD37}" destId="{FDD5CB59-D6FE-498C-B365-248692F3380B}" srcOrd="2" destOrd="0" presId="urn:microsoft.com/office/officeart/2018/2/layout/IconVerticalSolidList"/>
    <dgm:cxn modelId="{DC409D3D-4EF0-4B8E-8266-927F6E202355}" type="presParOf" srcId="{B7695D0F-7C85-4E5C-9D67-AD1F0B3ECD37}" destId="{EDDE886D-E17E-4B84-AD73-75466ED348B4}" srcOrd="3" destOrd="0" presId="urn:microsoft.com/office/officeart/2018/2/layout/IconVerticalSolidList"/>
    <dgm:cxn modelId="{3BDEF9F7-378B-4E38-8CBA-2E3B787AC050}" type="presParOf" srcId="{005C9104-A421-4201-876B-CCCA150D3409}" destId="{C5172F67-EEDE-4405-9411-1112F59685A0}" srcOrd="5" destOrd="0" presId="urn:microsoft.com/office/officeart/2018/2/layout/IconVerticalSolidList"/>
    <dgm:cxn modelId="{0CDBD586-5CA3-466D-8900-70CC2F65FA48}" type="presParOf" srcId="{005C9104-A421-4201-876B-CCCA150D3409}" destId="{AB03394D-7B8B-4C3D-AB36-822DE5B6359C}" srcOrd="6" destOrd="0" presId="urn:microsoft.com/office/officeart/2018/2/layout/IconVerticalSolidList"/>
    <dgm:cxn modelId="{8DE0867C-B28F-4905-8A72-C4B783FD9863}" type="presParOf" srcId="{AB03394D-7B8B-4C3D-AB36-822DE5B6359C}" destId="{ADC3E08D-3D99-4F3A-BF39-0125162AAD09}" srcOrd="0" destOrd="0" presId="urn:microsoft.com/office/officeart/2018/2/layout/IconVerticalSolidList"/>
    <dgm:cxn modelId="{58ACDE2C-E9C6-47DB-B2E3-2911F27AB72E}" type="presParOf" srcId="{AB03394D-7B8B-4C3D-AB36-822DE5B6359C}" destId="{8A5E5E52-3D3B-4E8E-8806-0495D56D4E5F}" srcOrd="1" destOrd="0" presId="urn:microsoft.com/office/officeart/2018/2/layout/IconVerticalSolidList"/>
    <dgm:cxn modelId="{6269293D-4827-4C7B-9909-3B0E724C2BA8}" type="presParOf" srcId="{AB03394D-7B8B-4C3D-AB36-822DE5B6359C}" destId="{D083909A-675F-4DCA-A9DC-A07170F3F530}" srcOrd="2" destOrd="0" presId="urn:microsoft.com/office/officeart/2018/2/layout/IconVerticalSolidList"/>
    <dgm:cxn modelId="{CE6C9ACF-8540-4D1B-BA02-A2A819365EFC}" type="presParOf" srcId="{AB03394D-7B8B-4C3D-AB36-822DE5B6359C}" destId="{C5D72479-7338-4533-96CA-5F0AADB33CF0}" srcOrd="3" destOrd="0" presId="urn:microsoft.com/office/officeart/2018/2/layout/IconVerticalSolidList"/>
    <dgm:cxn modelId="{C41B498D-154A-4FD6-9065-B175C96AB824}" type="presParOf" srcId="{005C9104-A421-4201-876B-CCCA150D3409}" destId="{329289D1-8374-49C1-9C9C-2C8250D48A48}" srcOrd="7" destOrd="0" presId="urn:microsoft.com/office/officeart/2018/2/layout/IconVerticalSolidList"/>
    <dgm:cxn modelId="{9E3AF3EA-7A48-43CB-B7E7-C4729190032C}" type="presParOf" srcId="{005C9104-A421-4201-876B-CCCA150D3409}" destId="{AD355767-FD57-478B-BA4C-6DF35845D8C2}" srcOrd="8" destOrd="0" presId="urn:microsoft.com/office/officeart/2018/2/layout/IconVerticalSolidList"/>
    <dgm:cxn modelId="{A819C19B-DD37-4BCE-B7BF-6059D9B46FFF}" type="presParOf" srcId="{AD355767-FD57-478B-BA4C-6DF35845D8C2}" destId="{D4AD400D-1B8B-4D25-B4A9-328EE371BDB0}" srcOrd="0" destOrd="0" presId="urn:microsoft.com/office/officeart/2018/2/layout/IconVerticalSolidList"/>
    <dgm:cxn modelId="{CF5B17C3-FF7E-4BF7-B893-EBE1AD82519C}" type="presParOf" srcId="{AD355767-FD57-478B-BA4C-6DF35845D8C2}" destId="{CAC25C9F-2715-4A65-BEFE-268CA1DCB0A8}" srcOrd="1" destOrd="0" presId="urn:microsoft.com/office/officeart/2018/2/layout/IconVerticalSolidList"/>
    <dgm:cxn modelId="{F7569506-3427-43B4-935D-844EBEB463D3}" type="presParOf" srcId="{AD355767-FD57-478B-BA4C-6DF35845D8C2}" destId="{59083DD6-59D1-479D-AAD7-12E4F7B7ACFF}" srcOrd="2" destOrd="0" presId="urn:microsoft.com/office/officeart/2018/2/layout/IconVerticalSolidList"/>
    <dgm:cxn modelId="{9D15B91C-26A5-45B1-89AB-A3DCBBF8700D}" type="presParOf" srcId="{AD355767-FD57-478B-BA4C-6DF35845D8C2}" destId="{54FD965F-FEAF-40E5-8C20-D77E60A9A6AE}" srcOrd="3" destOrd="0" presId="urn:microsoft.com/office/officeart/2018/2/layout/IconVerticalSolidList"/>
    <dgm:cxn modelId="{99E90750-9882-4676-ACA5-3AC973AC23F1}" type="presParOf" srcId="{005C9104-A421-4201-876B-CCCA150D3409}" destId="{67046015-E17E-4223-9ACA-ABC8FBD41257}" srcOrd="9" destOrd="0" presId="urn:microsoft.com/office/officeart/2018/2/layout/IconVerticalSolidList"/>
    <dgm:cxn modelId="{20A14031-73EB-419E-AEAF-2B93D504CD1C}" type="presParOf" srcId="{005C9104-A421-4201-876B-CCCA150D3409}" destId="{FE7A6347-5985-44C6-8625-13F728EA41F9}" srcOrd="10" destOrd="0" presId="urn:microsoft.com/office/officeart/2018/2/layout/IconVerticalSolidList"/>
    <dgm:cxn modelId="{D4B46EDE-1ABE-4CFF-B59B-5AA35FB124EE}" type="presParOf" srcId="{FE7A6347-5985-44C6-8625-13F728EA41F9}" destId="{B9D2A09A-9B67-4472-90C6-EB636F12543F}" srcOrd="0" destOrd="0" presId="urn:microsoft.com/office/officeart/2018/2/layout/IconVerticalSolidList"/>
    <dgm:cxn modelId="{6545F8FB-E7AA-4733-934E-B631881C6F2B}" type="presParOf" srcId="{FE7A6347-5985-44C6-8625-13F728EA41F9}" destId="{994592CD-7FD3-4A34-B44B-868F886A5AB7}" srcOrd="1" destOrd="0" presId="urn:microsoft.com/office/officeart/2018/2/layout/IconVerticalSolidList"/>
    <dgm:cxn modelId="{9198F552-3EA7-4DDD-8871-0B47FD904AB3}" type="presParOf" srcId="{FE7A6347-5985-44C6-8625-13F728EA41F9}" destId="{EA49FD4A-96B4-43FC-AD2E-AFE644F29B74}" srcOrd="2" destOrd="0" presId="urn:microsoft.com/office/officeart/2018/2/layout/IconVerticalSolidList"/>
    <dgm:cxn modelId="{95607C08-3CFC-4671-9319-F9FF570061E6}" type="presParOf" srcId="{FE7A6347-5985-44C6-8625-13F728EA41F9}" destId="{A72CE9B5-3E9D-4C53-864C-B54DBCB3E8D5}" srcOrd="3" destOrd="0" presId="urn:microsoft.com/office/officeart/2018/2/layout/IconVerticalSolidList"/>
    <dgm:cxn modelId="{6F11B33A-722A-4BAF-91AF-FE7A523DA640}" type="presParOf" srcId="{005C9104-A421-4201-876B-CCCA150D3409}" destId="{9F9D5D4F-D39B-4DEC-8C6D-1219125C8EA6}" srcOrd="11" destOrd="0" presId="urn:microsoft.com/office/officeart/2018/2/layout/IconVerticalSolidList"/>
    <dgm:cxn modelId="{077DE2F2-75C5-4FE8-A24E-54656E6B955D}" type="presParOf" srcId="{005C9104-A421-4201-876B-CCCA150D3409}" destId="{5C242D16-570F-4613-9430-948556AE6351}" srcOrd="12" destOrd="0" presId="urn:microsoft.com/office/officeart/2018/2/layout/IconVerticalSolidList"/>
    <dgm:cxn modelId="{A75E3825-C9EB-4A78-88E8-2C2D653217F9}" type="presParOf" srcId="{5C242D16-570F-4613-9430-948556AE6351}" destId="{4DF67E0B-713F-40C9-939E-574EA0DE1104}" srcOrd="0" destOrd="0" presId="urn:microsoft.com/office/officeart/2018/2/layout/IconVerticalSolidList"/>
    <dgm:cxn modelId="{11B949E0-00B9-45AA-99B8-8662201B28E5}" type="presParOf" srcId="{5C242D16-570F-4613-9430-948556AE6351}" destId="{0B76FB8A-3C13-42FF-9CEC-EE7B9A0BBFF4}" srcOrd="1" destOrd="0" presId="urn:microsoft.com/office/officeart/2018/2/layout/IconVerticalSolidList"/>
    <dgm:cxn modelId="{751DE8CF-EF8F-4D09-9922-7DD75582A7B8}" type="presParOf" srcId="{5C242D16-570F-4613-9430-948556AE6351}" destId="{AFD8BAB1-35D8-46BC-AAC6-C03E27769896}" srcOrd="2" destOrd="0" presId="urn:microsoft.com/office/officeart/2018/2/layout/IconVerticalSolidList"/>
    <dgm:cxn modelId="{4FBB30B6-10A0-4A7B-8248-20C41F2A9D9A}" type="presParOf" srcId="{5C242D16-570F-4613-9430-948556AE6351}" destId="{968EA2EC-7D0B-4E65-BCBC-AD2FB370F2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A0C42-A88B-41CD-9FCA-6F4B2F9160B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D15B41E-3F7D-47C0-A21E-5CA4B3793914}">
      <dgm:prSet/>
      <dgm:spPr/>
      <dgm:t>
        <a:bodyPr/>
        <a:lstStyle/>
        <a:p>
          <a:r>
            <a:rPr lang="en-US"/>
            <a:t>Canada's agricultural terrain is as varied as its topography, offering a mosaic of chances and difficulties to individuals attempting to realize its potential fully.</a:t>
          </a:r>
        </a:p>
      </dgm:t>
    </dgm:pt>
    <dgm:pt modelId="{6C7FF976-3FB7-419D-A3B1-1F03D8504B0C}" type="parTrans" cxnId="{831A7A93-F284-4240-8EB2-74A81DA169CB}">
      <dgm:prSet/>
      <dgm:spPr/>
      <dgm:t>
        <a:bodyPr/>
        <a:lstStyle/>
        <a:p>
          <a:endParaRPr lang="en-US"/>
        </a:p>
      </dgm:t>
    </dgm:pt>
    <dgm:pt modelId="{11D86BA9-4BDA-433F-9821-B21E9B27C84F}" type="sibTrans" cxnId="{831A7A93-F284-4240-8EB2-74A81DA169CB}">
      <dgm:prSet/>
      <dgm:spPr/>
      <dgm:t>
        <a:bodyPr/>
        <a:lstStyle/>
        <a:p>
          <a:endParaRPr lang="en-US"/>
        </a:p>
      </dgm:t>
    </dgm:pt>
    <dgm:pt modelId="{F305056A-71E6-4EDB-98FB-D72A1C45E858}">
      <dgm:prSet/>
      <dgm:spPr/>
      <dgm:t>
        <a:bodyPr/>
        <a:lstStyle/>
        <a:p>
          <a:r>
            <a:rPr lang="en-US"/>
            <a:t>Utilizing data-driven insights has become a potent tool for navigating the intricacies of contemporary agriculture.</a:t>
          </a:r>
        </a:p>
      </dgm:t>
    </dgm:pt>
    <dgm:pt modelId="{11333B91-0C43-4D4C-B283-ABA4C2D3D350}" type="parTrans" cxnId="{1F950785-3A18-490E-881D-D1F67F188B7B}">
      <dgm:prSet/>
      <dgm:spPr/>
      <dgm:t>
        <a:bodyPr/>
        <a:lstStyle/>
        <a:p>
          <a:endParaRPr lang="en-US"/>
        </a:p>
      </dgm:t>
    </dgm:pt>
    <dgm:pt modelId="{60DC20D8-9104-4470-8B3C-E4B32CD47ABC}" type="sibTrans" cxnId="{1F950785-3A18-490E-881D-D1F67F188B7B}">
      <dgm:prSet/>
      <dgm:spPr/>
      <dgm:t>
        <a:bodyPr/>
        <a:lstStyle/>
        <a:p>
          <a:endParaRPr lang="en-US"/>
        </a:p>
      </dgm:t>
    </dgm:pt>
    <dgm:pt modelId="{C1BA4C17-9499-49B0-B6F4-E755A8B23782}">
      <dgm:prSet/>
      <dgm:spPr/>
      <dgm:t>
        <a:bodyPr/>
        <a:lstStyle/>
        <a:p>
          <a:r>
            <a:rPr lang="en-US"/>
            <a:t>To provide farmers, legislators, investors, and Agrotech entrepreneurs with useful insights, the team wants to use data analytics to find hidden patterns and trends in historical agricultural output data.</a:t>
          </a:r>
        </a:p>
      </dgm:t>
    </dgm:pt>
    <dgm:pt modelId="{90E555DE-C285-4FD8-8044-81FDDF2DD59B}" type="parTrans" cxnId="{CD843B20-1671-43E2-98CE-C17895B04643}">
      <dgm:prSet/>
      <dgm:spPr/>
      <dgm:t>
        <a:bodyPr/>
        <a:lstStyle/>
        <a:p>
          <a:endParaRPr lang="en-US"/>
        </a:p>
      </dgm:t>
    </dgm:pt>
    <dgm:pt modelId="{4405A1FF-9A4D-492B-9707-F4F42194EC27}" type="sibTrans" cxnId="{CD843B20-1671-43E2-98CE-C17895B04643}">
      <dgm:prSet/>
      <dgm:spPr/>
      <dgm:t>
        <a:bodyPr/>
        <a:lstStyle/>
        <a:p>
          <a:endParaRPr lang="en-US"/>
        </a:p>
      </dgm:t>
    </dgm:pt>
    <dgm:pt modelId="{0122A415-E540-40D5-91CE-68EBC6836AD9}" type="pres">
      <dgm:prSet presAssocID="{EACA0C42-A88B-41CD-9FCA-6F4B2F9160B7}" presName="root" presStyleCnt="0">
        <dgm:presLayoutVars>
          <dgm:dir/>
          <dgm:resizeHandles val="exact"/>
        </dgm:presLayoutVars>
      </dgm:prSet>
      <dgm:spPr/>
    </dgm:pt>
    <dgm:pt modelId="{95ECC92D-F4EB-4754-B98F-22170EC6207E}" type="pres">
      <dgm:prSet presAssocID="{AD15B41E-3F7D-47C0-A21E-5CA4B3793914}" presName="compNode" presStyleCnt="0"/>
      <dgm:spPr/>
    </dgm:pt>
    <dgm:pt modelId="{7D0C5F55-77FA-455B-80CB-99A79D0BC7AD}" type="pres">
      <dgm:prSet presAssocID="{AD15B41E-3F7D-47C0-A21E-5CA4B37939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ne Decoration"/>
        </a:ext>
      </dgm:extLst>
    </dgm:pt>
    <dgm:pt modelId="{B5418230-ECF5-4DC6-AE0A-54197760A093}" type="pres">
      <dgm:prSet presAssocID="{AD15B41E-3F7D-47C0-A21E-5CA4B3793914}" presName="spaceRect" presStyleCnt="0"/>
      <dgm:spPr/>
    </dgm:pt>
    <dgm:pt modelId="{5EA95D2F-DAF6-4AC4-AEF2-F3020A1A8537}" type="pres">
      <dgm:prSet presAssocID="{AD15B41E-3F7D-47C0-A21E-5CA4B3793914}" presName="textRect" presStyleLbl="revTx" presStyleIdx="0" presStyleCnt="3">
        <dgm:presLayoutVars>
          <dgm:chMax val="1"/>
          <dgm:chPref val="1"/>
        </dgm:presLayoutVars>
      </dgm:prSet>
      <dgm:spPr/>
    </dgm:pt>
    <dgm:pt modelId="{2418F0FC-0DA6-4020-BCAE-C379A907BF55}" type="pres">
      <dgm:prSet presAssocID="{11D86BA9-4BDA-433F-9821-B21E9B27C84F}" presName="sibTrans" presStyleCnt="0"/>
      <dgm:spPr/>
    </dgm:pt>
    <dgm:pt modelId="{FCECE53F-3062-4A37-B64F-977C0248BC60}" type="pres">
      <dgm:prSet presAssocID="{F305056A-71E6-4EDB-98FB-D72A1C45E858}" presName="compNode" presStyleCnt="0"/>
      <dgm:spPr/>
    </dgm:pt>
    <dgm:pt modelId="{332EA906-DCA6-4B67-9221-E8261E51A422}" type="pres">
      <dgm:prSet presAssocID="{F305056A-71E6-4EDB-98FB-D72A1C45E8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BC20C75-147D-44C4-97FB-23EEE74588BC}" type="pres">
      <dgm:prSet presAssocID="{F305056A-71E6-4EDB-98FB-D72A1C45E858}" presName="spaceRect" presStyleCnt="0"/>
      <dgm:spPr/>
    </dgm:pt>
    <dgm:pt modelId="{A2999B76-65A9-4B6E-A96C-D6D8FACFEC9A}" type="pres">
      <dgm:prSet presAssocID="{F305056A-71E6-4EDB-98FB-D72A1C45E858}" presName="textRect" presStyleLbl="revTx" presStyleIdx="1" presStyleCnt="3">
        <dgm:presLayoutVars>
          <dgm:chMax val="1"/>
          <dgm:chPref val="1"/>
        </dgm:presLayoutVars>
      </dgm:prSet>
      <dgm:spPr/>
    </dgm:pt>
    <dgm:pt modelId="{DBBDD27C-F829-43CF-859B-E8FC152FD3A9}" type="pres">
      <dgm:prSet presAssocID="{60DC20D8-9104-4470-8B3C-E4B32CD47ABC}" presName="sibTrans" presStyleCnt="0"/>
      <dgm:spPr/>
    </dgm:pt>
    <dgm:pt modelId="{EE8A1083-A3FB-4E13-92B2-263B247DE6C8}" type="pres">
      <dgm:prSet presAssocID="{C1BA4C17-9499-49B0-B6F4-E755A8B23782}" presName="compNode" presStyleCnt="0"/>
      <dgm:spPr/>
    </dgm:pt>
    <dgm:pt modelId="{D35DA6DC-1FF1-4919-B816-062577F0AA56}" type="pres">
      <dgm:prSet presAssocID="{C1BA4C17-9499-49B0-B6F4-E755A8B237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CD5BCE1F-C223-4287-A28F-0116C5E9C095}" type="pres">
      <dgm:prSet presAssocID="{C1BA4C17-9499-49B0-B6F4-E755A8B23782}" presName="spaceRect" presStyleCnt="0"/>
      <dgm:spPr/>
    </dgm:pt>
    <dgm:pt modelId="{4118DB08-1ED1-4238-8CEE-85B3177AD1F8}" type="pres">
      <dgm:prSet presAssocID="{C1BA4C17-9499-49B0-B6F4-E755A8B23782}" presName="textRect" presStyleLbl="revTx" presStyleIdx="2" presStyleCnt="3">
        <dgm:presLayoutVars>
          <dgm:chMax val="1"/>
          <dgm:chPref val="1"/>
        </dgm:presLayoutVars>
      </dgm:prSet>
      <dgm:spPr/>
    </dgm:pt>
  </dgm:ptLst>
  <dgm:cxnLst>
    <dgm:cxn modelId="{CD843B20-1671-43E2-98CE-C17895B04643}" srcId="{EACA0C42-A88B-41CD-9FCA-6F4B2F9160B7}" destId="{C1BA4C17-9499-49B0-B6F4-E755A8B23782}" srcOrd="2" destOrd="0" parTransId="{90E555DE-C285-4FD8-8044-81FDDF2DD59B}" sibTransId="{4405A1FF-9A4D-492B-9707-F4F42194EC27}"/>
    <dgm:cxn modelId="{FB0D895F-39D1-4AEC-9CA2-FE66A8ABD25E}" type="presOf" srcId="{C1BA4C17-9499-49B0-B6F4-E755A8B23782}" destId="{4118DB08-1ED1-4238-8CEE-85B3177AD1F8}" srcOrd="0" destOrd="0" presId="urn:microsoft.com/office/officeart/2018/2/layout/IconLabelList"/>
    <dgm:cxn modelId="{099AAE6F-7633-4D77-9978-72E286615D33}" type="presOf" srcId="{EACA0C42-A88B-41CD-9FCA-6F4B2F9160B7}" destId="{0122A415-E540-40D5-91CE-68EBC6836AD9}" srcOrd="0" destOrd="0" presId="urn:microsoft.com/office/officeart/2018/2/layout/IconLabelList"/>
    <dgm:cxn modelId="{1F950785-3A18-490E-881D-D1F67F188B7B}" srcId="{EACA0C42-A88B-41CD-9FCA-6F4B2F9160B7}" destId="{F305056A-71E6-4EDB-98FB-D72A1C45E858}" srcOrd="1" destOrd="0" parTransId="{11333B91-0C43-4D4C-B283-ABA4C2D3D350}" sibTransId="{60DC20D8-9104-4470-8B3C-E4B32CD47ABC}"/>
    <dgm:cxn modelId="{4A86D38B-48BC-44A1-9200-BC36072F2E98}" type="presOf" srcId="{AD15B41E-3F7D-47C0-A21E-5CA4B3793914}" destId="{5EA95D2F-DAF6-4AC4-AEF2-F3020A1A8537}" srcOrd="0" destOrd="0" presId="urn:microsoft.com/office/officeart/2018/2/layout/IconLabelList"/>
    <dgm:cxn modelId="{831A7A93-F284-4240-8EB2-74A81DA169CB}" srcId="{EACA0C42-A88B-41CD-9FCA-6F4B2F9160B7}" destId="{AD15B41E-3F7D-47C0-A21E-5CA4B3793914}" srcOrd="0" destOrd="0" parTransId="{6C7FF976-3FB7-419D-A3B1-1F03D8504B0C}" sibTransId="{11D86BA9-4BDA-433F-9821-B21E9B27C84F}"/>
    <dgm:cxn modelId="{EA1AC4F1-F8E9-4FFF-A52F-DF96DA55B153}" type="presOf" srcId="{F305056A-71E6-4EDB-98FB-D72A1C45E858}" destId="{A2999B76-65A9-4B6E-A96C-D6D8FACFEC9A}" srcOrd="0" destOrd="0" presId="urn:microsoft.com/office/officeart/2018/2/layout/IconLabelList"/>
    <dgm:cxn modelId="{E976822A-0DBE-46C8-972D-8E8D8FA86AB4}" type="presParOf" srcId="{0122A415-E540-40D5-91CE-68EBC6836AD9}" destId="{95ECC92D-F4EB-4754-B98F-22170EC6207E}" srcOrd="0" destOrd="0" presId="urn:microsoft.com/office/officeart/2018/2/layout/IconLabelList"/>
    <dgm:cxn modelId="{869DCDE9-3793-47FF-9750-D8C39AD13F9C}" type="presParOf" srcId="{95ECC92D-F4EB-4754-B98F-22170EC6207E}" destId="{7D0C5F55-77FA-455B-80CB-99A79D0BC7AD}" srcOrd="0" destOrd="0" presId="urn:microsoft.com/office/officeart/2018/2/layout/IconLabelList"/>
    <dgm:cxn modelId="{D14334AF-99C0-434B-8462-8F08D3F5C68D}" type="presParOf" srcId="{95ECC92D-F4EB-4754-B98F-22170EC6207E}" destId="{B5418230-ECF5-4DC6-AE0A-54197760A093}" srcOrd="1" destOrd="0" presId="urn:microsoft.com/office/officeart/2018/2/layout/IconLabelList"/>
    <dgm:cxn modelId="{1741DC45-D86C-4B6B-805F-708ECF4AB638}" type="presParOf" srcId="{95ECC92D-F4EB-4754-B98F-22170EC6207E}" destId="{5EA95D2F-DAF6-4AC4-AEF2-F3020A1A8537}" srcOrd="2" destOrd="0" presId="urn:microsoft.com/office/officeart/2018/2/layout/IconLabelList"/>
    <dgm:cxn modelId="{19CAF59F-B2F6-4915-93CD-CD75DB0631F3}" type="presParOf" srcId="{0122A415-E540-40D5-91CE-68EBC6836AD9}" destId="{2418F0FC-0DA6-4020-BCAE-C379A907BF55}" srcOrd="1" destOrd="0" presId="urn:microsoft.com/office/officeart/2018/2/layout/IconLabelList"/>
    <dgm:cxn modelId="{6A69ACF6-505E-43D2-84A8-6D2C6E874ABC}" type="presParOf" srcId="{0122A415-E540-40D5-91CE-68EBC6836AD9}" destId="{FCECE53F-3062-4A37-B64F-977C0248BC60}" srcOrd="2" destOrd="0" presId="urn:microsoft.com/office/officeart/2018/2/layout/IconLabelList"/>
    <dgm:cxn modelId="{8967F65D-4163-4A41-BD3D-572C09DC3937}" type="presParOf" srcId="{FCECE53F-3062-4A37-B64F-977C0248BC60}" destId="{332EA906-DCA6-4B67-9221-E8261E51A422}" srcOrd="0" destOrd="0" presId="urn:microsoft.com/office/officeart/2018/2/layout/IconLabelList"/>
    <dgm:cxn modelId="{16E834F4-CF63-40A9-9EDE-413A328C965E}" type="presParOf" srcId="{FCECE53F-3062-4A37-B64F-977C0248BC60}" destId="{7BC20C75-147D-44C4-97FB-23EEE74588BC}" srcOrd="1" destOrd="0" presId="urn:microsoft.com/office/officeart/2018/2/layout/IconLabelList"/>
    <dgm:cxn modelId="{F6FBA9AD-34D6-43AA-BF12-592AC200F476}" type="presParOf" srcId="{FCECE53F-3062-4A37-B64F-977C0248BC60}" destId="{A2999B76-65A9-4B6E-A96C-D6D8FACFEC9A}" srcOrd="2" destOrd="0" presId="urn:microsoft.com/office/officeart/2018/2/layout/IconLabelList"/>
    <dgm:cxn modelId="{DE03C2E3-69E8-4D86-8FFC-4232908AAE17}" type="presParOf" srcId="{0122A415-E540-40D5-91CE-68EBC6836AD9}" destId="{DBBDD27C-F829-43CF-859B-E8FC152FD3A9}" srcOrd="3" destOrd="0" presId="urn:microsoft.com/office/officeart/2018/2/layout/IconLabelList"/>
    <dgm:cxn modelId="{81C1CC11-C4EB-415E-9177-4B5990AB2F51}" type="presParOf" srcId="{0122A415-E540-40D5-91CE-68EBC6836AD9}" destId="{EE8A1083-A3FB-4E13-92B2-263B247DE6C8}" srcOrd="4" destOrd="0" presId="urn:microsoft.com/office/officeart/2018/2/layout/IconLabelList"/>
    <dgm:cxn modelId="{CEAC72F4-AB0B-4426-B661-C1BD76DE4DE6}" type="presParOf" srcId="{EE8A1083-A3FB-4E13-92B2-263B247DE6C8}" destId="{D35DA6DC-1FF1-4919-B816-062577F0AA56}" srcOrd="0" destOrd="0" presId="urn:microsoft.com/office/officeart/2018/2/layout/IconLabelList"/>
    <dgm:cxn modelId="{EA4FEDF1-1DF3-4BB8-9E73-51DB0977A08D}" type="presParOf" srcId="{EE8A1083-A3FB-4E13-92B2-263B247DE6C8}" destId="{CD5BCE1F-C223-4287-A28F-0116C5E9C095}" srcOrd="1" destOrd="0" presId="urn:microsoft.com/office/officeart/2018/2/layout/IconLabelList"/>
    <dgm:cxn modelId="{5DC19AE3-D8CB-4AE0-8CF7-EBB1F71B20DC}" type="presParOf" srcId="{EE8A1083-A3FB-4E13-92B2-263B247DE6C8}" destId="{4118DB08-1ED1-4238-8CEE-85B3177AD1F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D8ED9F-1AF9-4EBA-A573-AFB1CFB707A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6D57E79-10E1-492A-BD70-6EDD2D57E831}">
      <dgm:prSet/>
      <dgm:spPr/>
      <dgm:t>
        <a:bodyPr/>
        <a:lstStyle/>
        <a:p>
          <a:pPr>
            <a:lnSpc>
              <a:spcPct val="100000"/>
            </a:lnSpc>
          </a:pPr>
          <a:r>
            <a:rPr lang="en-US"/>
            <a:t>Data Collection</a:t>
          </a:r>
        </a:p>
      </dgm:t>
    </dgm:pt>
    <dgm:pt modelId="{A053F66E-E41A-4B6D-B0C6-1CDF7802FC85}" type="parTrans" cxnId="{8FC8C366-06B1-4B10-8262-A56162832286}">
      <dgm:prSet/>
      <dgm:spPr/>
      <dgm:t>
        <a:bodyPr/>
        <a:lstStyle/>
        <a:p>
          <a:endParaRPr lang="en-US"/>
        </a:p>
      </dgm:t>
    </dgm:pt>
    <dgm:pt modelId="{9711C166-1EC3-4D1E-ADCE-A3E74C47273E}" type="sibTrans" cxnId="{8FC8C366-06B1-4B10-8262-A56162832286}">
      <dgm:prSet/>
      <dgm:spPr/>
      <dgm:t>
        <a:bodyPr/>
        <a:lstStyle/>
        <a:p>
          <a:endParaRPr lang="en-US"/>
        </a:p>
      </dgm:t>
    </dgm:pt>
    <dgm:pt modelId="{68019F23-85DA-42FB-A2E0-B556E6BB3A53}">
      <dgm:prSet/>
      <dgm:spPr/>
      <dgm:t>
        <a:bodyPr/>
        <a:lstStyle/>
        <a:p>
          <a:pPr>
            <a:lnSpc>
              <a:spcPct val="100000"/>
            </a:lnSpc>
          </a:pPr>
          <a:r>
            <a:rPr lang="en-US" b="0" i="0" baseline="0"/>
            <a:t>Data Preprocessing</a:t>
          </a:r>
          <a:endParaRPr lang="en-US"/>
        </a:p>
      </dgm:t>
    </dgm:pt>
    <dgm:pt modelId="{CD68F6B0-398B-440B-A05D-06A366DE5D0C}" type="parTrans" cxnId="{88026FE0-36E3-4378-94A6-C2413A4D42C9}">
      <dgm:prSet/>
      <dgm:spPr/>
      <dgm:t>
        <a:bodyPr/>
        <a:lstStyle/>
        <a:p>
          <a:endParaRPr lang="en-US"/>
        </a:p>
      </dgm:t>
    </dgm:pt>
    <dgm:pt modelId="{220A1540-95DC-4A30-ABCA-032830207276}" type="sibTrans" cxnId="{88026FE0-36E3-4378-94A6-C2413A4D42C9}">
      <dgm:prSet/>
      <dgm:spPr/>
      <dgm:t>
        <a:bodyPr/>
        <a:lstStyle/>
        <a:p>
          <a:endParaRPr lang="en-US"/>
        </a:p>
      </dgm:t>
    </dgm:pt>
    <dgm:pt modelId="{88600367-D3BB-4297-913F-6768121769BC}">
      <dgm:prSet/>
      <dgm:spPr/>
      <dgm:t>
        <a:bodyPr/>
        <a:lstStyle/>
        <a:p>
          <a:pPr>
            <a:lnSpc>
              <a:spcPct val="100000"/>
            </a:lnSpc>
          </a:pPr>
          <a:r>
            <a:rPr lang="en-US" b="0" i="0" baseline="0" dirty="0"/>
            <a:t>Feature Selection and Engineering</a:t>
          </a:r>
          <a:endParaRPr lang="en-US" dirty="0"/>
        </a:p>
      </dgm:t>
    </dgm:pt>
    <dgm:pt modelId="{8CC2BA3F-1183-43C5-BC35-ED0D5DE194E0}" type="parTrans" cxnId="{19606702-A2E6-498D-AEE1-CA01426E9278}">
      <dgm:prSet/>
      <dgm:spPr/>
      <dgm:t>
        <a:bodyPr/>
        <a:lstStyle/>
        <a:p>
          <a:endParaRPr lang="en-US"/>
        </a:p>
      </dgm:t>
    </dgm:pt>
    <dgm:pt modelId="{3D5BD059-40BC-4550-A0D2-6D749D0A8A85}" type="sibTrans" cxnId="{19606702-A2E6-498D-AEE1-CA01426E9278}">
      <dgm:prSet/>
      <dgm:spPr/>
      <dgm:t>
        <a:bodyPr/>
        <a:lstStyle/>
        <a:p>
          <a:endParaRPr lang="en-US"/>
        </a:p>
      </dgm:t>
    </dgm:pt>
    <dgm:pt modelId="{4700DA70-22CB-4B9A-8445-D6B5365CE639}">
      <dgm:prSet/>
      <dgm:spPr/>
      <dgm:t>
        <a:bodyPr/>
        <a:lstStyle/>
        <a:p>
          <a:pPr>
            <a:lnSpc>
              <a:spcPct val="100000"/>
            </a:lnSpc>
          </a:pPr>
          <a:r>
            <a:rPr lang="en-US" b="0" i="0" baseline="0"/>
            <a:t>Exploratory Data Analysis (EDA)</a:t>
          </a:r>
          <a:endParaRPr lang="en-US"/>
        </a:p>
      </dgm:t>
    </dgm:pt>
    <dgm:pt modelId="{9A0FEAD7-3851-4DF4-BE44-5118803C1FFB}" type="parTrans" cxnId="{AF1EB2BF-D20B-4968-B791-EDCCD09F72FB}">
      <dgm:prSet/>
      <dgm:spPr/>
      <dgm:t>
        <a:bodyPr/>
        <a:lstStyle/>
        <a:p>
          <a:endParaRPr lang="en-US"/>
        </a:p>
      </dgm:t>
    </dgm:pt>
    <dgm:pt modelId="{7EF918DB-2BDB-4F62-ABB4-F83F7DF07950}" type="sibTrans" cxnId="{AF1EB2BF-D20B-4968-B791-EDCCD09F72FB}">
      <dgm:prSet/>
      <dgm:spPr/>
      <dgm:t>
        <a:bodyPr/>
        <a:lstStyle/>
        <a:p>
          <a:endParaRPr lang="en-US"/>
        </a:p>
      </dgm:t>
    </dgm:pt>
    <dgm:pt modelId="{12154ABC-1C9F-4B6B-B807-A690C85E99BB}">
      <dgm:prSet/>
      <dgm:spPr/>
      <dgm:t>
        <a:bodyPr/>
        <a:lstStyle/>
        <a:p>
          <a:pPr>
            <a:lnSpc>
              <a:spcPct val="100000"/>
            </a:lnSpc>
          </a:pPr>
          <a:r>
            <a:rPr lang="en-US" b="0" i="0" baseline="0"/>
            <a:t>Model Development</a:t>
          </a:r>
          <a:endParaRPr lang="en-US"/>
        </a:p>
      </dgm:t>
    </dgm:pt>
    <dgm:pt modelId="{4CB8B198-8251-4CD0-B893-9A1BB00B3FFC}" type="parTrans" cxnId="{42922C82-95A7-4CF2-9D38-814CA6BC0749}">
      <dgm:prSet/>
      <dgm:spPr/>
      <dgm:t>
        <a:bodyPr/>
        <a:lstStyle/>
        <a:p>
          <a:endParaRPr lang="en-US"/>
        </a:p>
      </dgm:t>
    </dgm:pt>
    <dgm:pt modelId="{CE28E8DC-F311-4444-80E4-5D1FF93974E5}" type="sibTrans" cxnId="{42922C82-95A7-4CF2-9D38-814CA6BC0749}">
      <dgm:prSet/>
      <dgm:spPr/>
      <dgm:t>
        <a:bodyPr/>
        <a:lstStyle/>
        <a:p>
          <a:endParaRPr lang="en-US"/>
        </a:p>
      </dgm:t>
    </dgm:pt>
    <dgm:pt modelId="{EC15679E-1598-4826-B22E-17C4972CB30C}">
      <dgm:prSet/>
      <dgm:spPr/>
      <dgm:t>
        <a:bodyPr/>
        <a:lstStyle/>
        <a:p>
          <a:pPr>
            <a:lnSpc>
              <a:spcPct val="100000"/>
            </a:lnSpc>
          </a:pPr>
          <a:r>
            <a:rPr lang="en-US" b="0" i="0" baseline="0"/>
            <a:t>Crop Production Prediction</a:t>
          </a:r>
          <a:endParaRPr lang="en-US"/>
        </a:p>
      </dgm:t>
    </dgm:pt>
    <dgm:pt modelId="{33434907-35D3-436D-9ABB-3E6ADC3FF84D}" type="parTrans" cxnId="{91C9BED8-A737-47DC-9255-E17AD5C57534}">
      <dgm:prSet/>
      <dgm:spPr/>
      <dgm:t>
        <a:bodyPr/>
        <a:lstStyle/>
        <a:p>
          <a:endParaRPr lang="en-US"/>
        </a:p>
      </dgm:t>
    </dgm:pt>
    <dgm:pt modelId="{734013B9-F062-483A-937F-2275CE7B1819}" type="sibTrans" cxnId="{91C9BED8-A737-47DC-9255-E17AD5C57534}">
      <dgm:prSet/>
      <dgm:spPr/>
      <dgm:t>
        <a:bodyPr/>
        <a:lstStyle/>
        <a:p>
          <a:endParaRPr lang="en-US"/>
        </a:p>
      </dgm:t>
    </dgm:pt>
    <dgm:pt modelId="{F488F0A9-525E-4038-9CFC-24FB91FE12C8}" type="pres">
      <dgm:prSet presAssocID="{33D8ED9F-1AF9-4EBA-A573-AFB1CFB707A9}" presName="root" presStyleCnt="0">
        <dgm:presLayoutVars>
          <dgm:dir/>
          <dgm:resizeHandles val="exact"/>
        </dgm:presLayoutVars>
      </dgm:prSet>
      <dgm:spPr/>
    </dgm:pt>
    <dgm:pt modelId="{100EDCEC-FFB6-4697-8C3F-34E3CC776ADC}" type="pres">
      <dgm:prSet presAssocID="{06D57E79-10E1-492A-BD70-6EDD2D57E831}" presName="compNode" presStyleCnt="0"/>
      <dgm:spPr/>
    </dgm:pt>
    <dgm:pt modelId="{E32B2B9F-BF9B-4C85-B95D-C615C0C70213}" type="pres">
      <dgm:prSet presAssocID="{06D57E79-10E1-492A-BD70-6EDD2D57E831}" presName="bgRect" presStyleLbl="bgShp" presStyleIdx="0" presStyleCnt="6"/>
      <dgm:spPr/>
    </dgm:pt>
    <dgm:pt modelId="{7E1C798C-7D28-4B23-B52B-CDDC67B9D80C}" type="pres">
      <dgm:prSet presAssocID="{06D57E79-10E1-492A-BD70-6EDD2D57E83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DAB9018-D72A-4135-BA21-C18D0CF01447}" type="pres">
      <dgm:prSet presAssocID="{06D57E79-10E1-492A-BD70-6EDD2D57E831}" presName="spaceRect" presStyleCnt="0"/>
      <dgm:spPr/>
    </dgm:pt>
    <dgm:pt modelId="{B6F4F905-5773-49FE-8E9E-287F28602BD5}" type="pres">
      <dgm:prSet presAssocID="{06D57E79-10E1-492A-BD70-6EDD2D57E831}" presName="parTx" presStyleLbl="revTx" presStyleIdx="0" presStyleCnt="6">
        <dgm:presLayoutVars>
          <dgm:chMax val="0"/>
          <dgm:chPref val="0"/>
        </dgm:presLayoutVars>
      </dgm:prSet>
      <dgm:spPr/>
    </dgm:pt>
    <dgm:pt modelId="{E965523D-C6F9-45C6-B0ED-3FF0DC12E5C4}" type="pres">
      <dgm:prSet presAssocID="{9711C166-1EC3-4D1E-ADCE-A3E74C47273E}" presName="sibTrans" presStyleCnt="0"/>
      <dgm:spPr/>
    </dgm:pt>
    <dgm:pt modelId="{F36EFAF9-D1D4-4D94-B65A-F999ADD33BC5}" type="pres">
      <dgm:prSet presAssocID="{68019F23-85DA-42FB-A2E0-B556E6BB3A53}" presName="compNode" presStyleCnt="0"/>
      <dgm:spPr/>
    </dgm:pt>
    <dgm:pt modelId="{BD0A00B7-BCF1-4AA1-9706-BF0C4D331E51}" type="pres">
      <dgm:prSet presAssocID="{68019F23-85DA-42FB-A2E0-B556E6BB3A53}" presName="bgRect" presStyleLbl="bgShp" presStyleIdx="1" presStyleCnt="6"/>
      <dgm:spPr/>
    </dgm:pt>
    <dgm:pt modelId="{A3E39F15-9BC5-4027-B802-98CBB3DAA764}" type="pres">
      <dgm:prSet presAssocID="{68019F23-85DA-42FB-A2E0-B556E6BB3A5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A2FB1DC7-1E55-4AD0-A3D9-2674416E8EB4}" type="pres">
      <dgm:prSet presAssocID="{68019F23-85DA-42FB-A2E0-B556E6BB3A53}" presName="spaceRect" presStyleCnt="0"/>
      <dgm:spPr/>
    </dgm:pt>
    <dgm:pt modelId="{4BEE3EB5-0191-4AF3-A6CE-329308FE98EE}" type="pres">
      <dgm:prSet presAssocID="{68019F23-85DA-42FB-A2E0-B556E6BB3A53}" presName="parTx" presStyleLbl="revTx" presStyleIdx="1" presStyleCnt="6">
        <dgm:presLayoutVars>
          <dgm:chMax val="0"/>
          <dgm:chPref val="0"/>
        </dgm:presLayoutVars>
      </dgm:prSet>
      <dgm:spPr/>
    </dgm:pt>
    <dgm:pt modelId="{5F3AA81A-4137-4549-A815-31D09A39D4C0}" type="pres">
      <dgm:prSet presAssocID="{220A1540-95DC-4A30-ABCA-032830207276}" presName="sibTrans" presStyleCnt="0"/>
      <dgm:spPr/>
    </dgm:pt>
    <dgm:pt modelId="{C21DCC0D-571C-4C40-8861-E47CC1C6A445}" type="pres">
      <dgm:prSet presAssocID="{88600367-D3BB-4297-913F-6768121769BC}" presName="compNode" presStyleCnt="0"/>
      <dgm:spPr/>
    </dgm:pt>
    <dgm:pt modelId="{AC35F3E3-7EC6-4ECC-8971-18C7898F0BB6}" type="pres">
      <dgm:prSet presAssocID="{88600367-D3BB-4297-913F-6768121769BC}" presName="bgRect" presStyleLbl="bgShp" presStyleIdx="2" presStyleCnt="6"/>
      <dgm:spPr/>
    </dgm:pt>
    <dgm:pt modelId="{A6400D2D-70A2-430F-93DC-F07377132C9C}" type="pres">
      <dgm:prSet presAssocID="{88600367-D3BB-4297-913F-6768121769B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BE964F33-F7CC-40EF-A60E-EBD7EF2D9016}" type="pres">
      <dgm:prSet presAssocID="{88600367-D3BB-4297-913F-6768121769BC}" presName="spaceRect" presStyleCnt="0"/>
      <dgm:spPr/>
    </dgm:pt>
    <dgm:pt modelId="{C1833D17-1AF5-4B35-9487-01450969419D}" type="pres">
      <dgm:prSet presAssocID="{88600367-D3BB-4297-913F-6768121769BC}" presName="parTx" presStyleLbl="revTx" presStyleIdx="2" presStyleCnt="6">
        <dgm:presLayoutVars>
          <dgm:chMax val="0"/>
          <dgm:chPref val="0"/>
        </dgm:presLayoutVars>
      </dgm:prSet>
      <dgm:spPr/>
    </dgm:pt>
    <dgm:pt modelId="{B617A9A9-57A7-4DC5-A3B4-C7D8FD27518A}" type="pres">
      <dgm:prSet presAssocID="{3D5BD059-40BC-4550-A0D2-6D749D0A8A85}" presName="sibTrans" presStyleCnt="0"/>
      <dgm:spPr/>
    </dgm:pt>
    <dgm:pt modelId="{3897FA88-3BE7-4CB1-BCBB-968C8F881B1F}" type="pres">
      <dgm:prSet presAssocID="{4700DA70-22CB-4B9A-8445-D6B5365CE639}" presName="compNode" presStyleCnt="0"/>
      <dgm:spPr/>
    </dgm:pt>
    <dgm:pt modelId="{1B4DEC12-51B7-4BE2-BF4F-40152BD7711B}" type="pres">
      <dgm:prSet presAssocID="{4700DA70-22CB-4B9A-8445-D6B5365CE639}" presName="bgRect" presStyleLbl="bgShp" presStyleIdx="3" presStyleCnt="6"/>
      <dgm:spPr/>
    </dgm:pt>
    <dgm:pt modelId="{45693746-6AD5-49FB-B628-6790AD3D8A35}" type="pres">
      <dgm:prSet presAssocID="{4700DA70-22CB-4B9A-8445-D6B5365CE6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6F6D00D7-D750-49FF-9ACA-61244FEE57BF}" type="pres">
      <dgm:prSet presAssocID="{4700DA70-22CB-4B9A-8445-D6B5365CE639}" presName="spaceRect" presStyleCnt="0"/>
      <dgm:spPr/>
    </dgm:pt>
    <dgm:pt modelId="{871161D4-7EE7-401F-A01C-FD27B1233CAE}" type="pres">
      <dgm:prSet presAssocID="{4700DA70-22CB-4B9A-8445-D6B5365CE639}" presName="parTx" presStyleLbl="revTx" presStyleIdx="3" presStyleCnt="6">
        <dgm:presLayoutVars>
          <dgm:chMax val="0"/>
          <dgm:chPref val="0"/>
        </dgm:presLayoutVars>
      </dgm:prSet>
      <dgm:spPr/>
    </dgm:pt>
    <dgm:pt modelId="{FA394393-7389-4FED-9DFF-A9098DCEA5E5}" type="pres">
      <dgm:prSet presAssocID="{7EF918DB-2BDB-4F62-ABB4-F83F7DF07950}" presName="sibTrans" presStyleCnt="0"/>
      <dgm:spPr/>
    </dgm:pt>
    <dgm:pt modelId="{11746D2E-AF1D-4088-93B4-E1C4F423F802}" type="pres">
      <dgm:prSet presAssocID="{12154ABC-1C9F-4B6B-B807-A690C85E99BB}" presName="compNode" presStyleCnt="0"/>
      <dgm:spPr/>
    </dgm:pt>
    <dgm:pt modelId="{2482E6B3-64E8-4F86-B0D4-AAE853402B34}" type="pres">
      <dgm:prSet presAssocID="{12154ABC-1C9F-4B6B-B807-A690C85E99BB}" presName="bgRect" presStyleLbl="bgShp" presStyleIdx="4" presStyleCnt="6"/>
      <dgm:spPr/>
    </dgm:pt>
    <dgm:pt modelId="{E14D3E58-FFEF-4B49-98B8-8D095D098F7C}" type="pres">
      <dgm:prSet presAssocID="{12154ABC-1C9F-4B6B-B807-A690C85E99B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s"/>
        </a:ext>
      </dgm:extLst>
    </dgm:pt>
    <dgm:pt modelId="{4FBA8687-98EA-4401-8A3A-B960951DE204}" type="pres">
      <dgm:prSet presAssocID="{12154ABC-1C9F-4B6B-B807-A690C85E99BB}" presName="spaceRect" presStyleCnt="0"/>
      <dgm:spPr/>
    </dgm:pt>
    <dgm:pt modelId="{BCCE55DD-72D6-45AC-9670-02818A8E02C3}" type="pres">
      <dgm:prSet presAssocID="{12154ABC-1C9F-4B6B-B807-A690C85E99BB}" presName="parTx" presStyleLbl="revTx" presStyleIdx="4" presStyleCnt="6">
        <dgm:presLayoutVars>
          <dgm:chMax val="0"/>
          <dgm:chPref val="0"/>
        </dgm:presLayoutVars>
      </dgm:prSet>
      <dgm:spPr/>
    </dgm:pt>
    <dgm:pt modelId="{AB3A77F6-7204-4EC0-9B95-D1F94EA665FE}" type="pres">
      <dgm:prSet presAssocID="{CE28E8DC-F311-4444-80E4-5D1FF93974E5}" presName="sibTrans" presStyleCnt="0"/>
      <dgm:spPr/>
    </dgm:pt>
    <dgm:pt modelId="{7778E27F-B57C-45EB-ABF0-984A0EF6333E}" type="pres">
      <dgm:prSet presAssocID="{EC15679E-1598-4826-B22E-17C4972CB30C}" presName="compNode" presStyleCnt="0"/>
      <dgm:spPr/>
    </dgm:pt>
    <dgm:pt modelId="{D87C991F-1671-48B9-A71D-7FEE01A5FAA0}" type="pres">
      <dgm:prSet presAssocID="{EC15679E-1598-4826-B22E-17C4972CB30C}" presName="bgRect" presStyleLbl="bgShp" presStyleIdx="5" presStyleCnt="6"/>
      <dgm:spPr/>
    </dgm:pt>
    <dgm:pt modelId="{6E9D118A-0F8D-4283-8DAF-151DAE86CA8C}" type="pres">
      <dgm:prSet presAssocID="{EC15679E-1598-4826-B22E-17C4972CB30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lant"/>
        </a:ext>
      </dgm:extLst>
    </dgm:pt>
    <dgm:pt modelId="{7C2AAA69-EB4F-4603-9BBC-0DFBE91D5978}" type="pres">
      <dgm:prSet presAssocID="{EC15679E-1598-4826-B22E-17C4972CB30C}" presName="spaceRect" presStyleCnt="0"/>
      <dgm:spPr/>
    </dgm:pt>
    <dgm:pt modelId="{7C22FC30-D0C2-498F-918B-376B77861716}" type="pres">
      <dgm:prSet presAssocID="{EC15679E-1598-4826-B22E-17C4972CB30C}" presName="parTx" presStyleLbl="revTx" presStyleIdx="5" presStyleCnt="6">
        <dgm:presLayoutVars>
          <dgm:chMax val="0"/>
          <dgm:chPref val="0"/>
        </dgm:presLayoutVars>
      </dgm:prSet>
      <dgm:spPr/>
    </dgm:pt>
  </dgm:ptLst>
  <dgm:cxnLst>
    <dgm:cxn modelId="{19606702-A2E6-498D-AEE1-CA01426E9278}" srcId="{33D8ED9F-1AF9-4EBA-A573-AFB1CFB707A9}" destId="{88600367-D3BB-4297-913F-6768121769BC}" srcOrd="2" destOrd="0" parTransId="{8CC2BA3F-1183-43C5-BC35-ED0D5DE194E0}" sibTransId="{3D5BD059-40BC-4550-A0D2-6D749D0A8A85}"/>
    <dgm:cxn modelId="{FAF73E12-B6B0-46F6-BFEE-3A5BAE9178E6}" type="presOf" srcId="{68019F23-85DA-42FB-A2E0-B556E6BB3A53}" destId="{4BEE3EB5-0191-4AF3-A6CE-329308FE98EE}" srcOrd="0" destOrd="0" presId="urn:microsoft.com/office/officeart/2018/2/layout/IconVerticalSolidList"/>
    <dgm:cxn modelId="{6B84DE5C-DE31-4B39-A443-7F093E1C3FF5}" type="presOf" srcId="{06D57E79-10E1-492A-BD70-6EDD2D57E831}" destId="{B6F4F905-5773-49FE-8E9E-287F28602BD5}" srcOrd="0" destOrd="0" presId="urn:microsoft.com/office/officeart/2018/2/layout/IconVerticalSolidList"/>
    <dgm:cxn modelId="{C5562762-BD40-4FA5-893E-E05E26E4EDF5}" type="presOf" srcId="{4700DA70-22CB-4B9A-8445-D6B5365CE639}" destId="{871161D4-7EE7-401F-A01C-FD27B1233CAE}" srcOrd="0" destOrd="0" presId="urn:microsoft.com/office/officeart/2018/2/layout/IconVerticalSolidList"/>
    <dgm:cxn modelId="{73431B65-957F-44E5-9898-614831550C43}" type="presOf" srcId="{88600367-D3BB-4297-913F-6768121769BC}" destId="{C1833D17-1AF5-4B35-9487-01450969419D}" srcOrd="0" destOrd="0" presId="urn:microsoft.com/office/officeart/2018/2/layout/IconVerticalSolidList"/>
    <dgm:cxn modelId="{8FC8C366-06B1-4B10-8262-A56162832286}" srcId="{33D8ED9F-1AF9-4EBA-A573-AFB1CFB707A9}" destId="{06D57E79-10E1-492A-BD70-6EDD2D57E831}" srcOrd="0" destOrd="0" parTransId="{A053F66E-E41A-4B6D-B0C6-1CDF7802FC85}" sibTransId="{9711C166-1EC3-4D1E-ADCE-A3E74C47273E}"/>
    <dgm:cxn modelId="{96EFCD80-261A-446C-808A-BBAEADEE1D4E}" type="presOf" srcId="{33D8ED9F-1AF9-4EBA-A573-AFB1CFB707A9}" destId="{F488F0A9-525E-4038-9CFC-24FB91FE12C8}" srcOrd="0" destOrd="0" presId="urn:microsoft.com/office/officeart/2018/2/layout/IconVerticalSolidList"/>
    <dgm:cxn modelId="{F211E980-BE81-45DF-B9BC-DC030C9CF84F}" type="presOf" srcId="{12154ABC-1C9F-4B6B-B807-A690C85E99BB}" destId="{BCCE55DD-72D6-45AC-9670-02818A8E02C3}" srcOrd="0" destOrd="0" presId="urn:microsoft.com/office/officeart/2018/2/layout/IconVerticalSolidList"/>
    <dgm:cxn modelId="{42922C82-95A7-4CF2-9D38-814CA6BC0749}" srcId="{33D8ED9F-1AF9-4EBA-A573-AFB1CFB707A9}" destId="{12154ABC-1C9F-4B6B-B807-A690C85E99BB}" srcOrd="4" destOrd="0" parTransId="{4CB8B198-8251-4CD0-B893-9A1BB00B3FFC}" sibTransId="{CE28E8DC-F311-4444-80E4-5D1FF93974E5}"/>
    <dgm:cxn modelId="{4FF15F85-8586-446D-BDDA-C8CE01CA0B7D}" type="presOf" srcId="{EC15679E-1598-4826-B22E-17C4972CB30C}" destId="{7C22FC30-D0C2-498F-918B-376B77861716}" srcOrd="0" destOrd="0" presId="urn:microsoft.com/office/officeart/2018/2/layout/IconVerticalSolidList"/>
    <dgm:cxn modelId="{AF1EB2BF-D20B-4968-B791-EDCCD09F72FB}" srcId="{33D8ED9F-1AF9-4EBA-A573-AFB1CFB707A9}" destId="{4700DA70-22CB-4B9A-8445-D6B5365CE639}" srcOrd="3" destOrd="0" parTransId="{9A0FEAD7-3851-4DF4-BE44-5118803C1FFB}" sibTransId="{7EF918DB-2BDB-4F62-ABB4-F83F7DF07950}"/>
    <dgm:cxn modelId="{91C9BED8-A737-47DC-9255-E17AD5C57534}" srcId="{33D8ED9F-1AF9-4EBA-A573-AFB1CFB707A9}" destId="{EC15679E-1598-4826-B22E-17C4972CB30C}" srcOrd="5" destOrd="0" parTransId="{33434907-35D3-436D-9ABB-3E6ADC3FF84D}" sibTransId="{734013B9-F062-483A-937F-2275CE7B1819}"/>
    <dgm:cxn modelId="{88026FE0-36E3-4378-94A6-C2413A4D42C9}" srcId="{33D8ED9F-1AF9-4EBA-A573-AFB1CFB707A9}" destId="{68019F23-85DA-42FB-A2E0-B556E6BB3A53}" srcOrd="1" destOrd="0" parTransId="{CD68F6B0-398B-440B-A05D-06A366DE5D0C}" sibTransId="{220A1540-95DC-4A30-ABCA-032830207276}"/>
    <dgm:cxn modelId="{41A556D6-CB98-40FD-A14B-29A78AD80094}" type="presParOf" srcId="{F488F0A9-525E-4038-9CFC-24FB91FE12C8}" destId="{100EDCEC-FFB6-4697-8C3F-34E3CC776ADC}" srcOrd="0" destOrd="0" presId="urn:microsoft.com/office/officeart/2018/2/layout/IconVerticalSolidList"/>
    <dgm:cxn modelId="{FACF9E1E-D4D7-471A-8153-6AE7107EDB94}" type="presParOf" srcId="{100EDCEC-FFB6-4697-8C3F-34E3CC776ADC}" destId="{E32B2B9F-BF9B-4C85-B95D-C615C0C70213}" srcOrd="0" destOrd="0" presId="urn:microsoft.com/office/officeart/2018/2/layout/IconVerticalSolidList"/>
    <dgm:cxn modelId="{19C23C4A-8466-48EA-A41D-59A6E4A85347}" type="presParOf" srcId="{100EDCEC-FFB6-4697-8C3F-34E3CC776ADC}" destId="{7E1C798C-7D28-4B23-B52B-CDDC67B9D80C}" srcOrd="1" destOrd="0" presId="urn:microsoft.com/office/officeart/2018/2/layout/IconVerticalSolidList"/>
    <dgm:cxn modelId="{B09567F5-774B-4BF1-946D-E430CAA7FACF}" type="presParOf" srcId="{100EDCEC-FFB6-4697-8C3F-34E3CC776ADC}" destId="{3DAB9018-D72A-4135-BA21-C18D0CF01447}" srcOrd="2" destOrd="0" presId="urn:microsoft.com/office/officeart/2018/2/layout/IconVerticalSolidList"/>
    <dgm:cxn modelId="{143E332D-04C7-4529-A309-5AFD7A973D87}" type="presParOf" srcId="{100EDCEC-FFB6-4697-8C3F-34E3CC776ADC}" destId="{B6F4F905-5773-49FE-8E9E-287F28602BD5}" srcOrd="3" destOrd="0" presId="urn:microsoft.com/office/officeart/2018/2/layout/IconVerticalSolidList"/>
    <dgm:cxn modelId="{AD1B51FD-6200-4AF6-A770-03D370CBA60E}" type="presParOf" srcId="{F488F0A9-525E-4038-9CFC-24FB91FE12C8}" destId="{E965523D-C6F9-45C6-B0ED-3FF0DC12E5C4}" srcOrd="1" destOrd="0" presId="urn:microsoft.com/office/officeart/2018/2/layout/IconVerticalSolidList"/>
    <dgm:cxn modelId="{91BE4E57-045F-43B9-9636-55BF50E8DF76}" type="presParOf" srcId="{F488F0A9-525E-4038-9CFC-24FB91FE12C8}" destId="{F36EFAF9-D1D4-4D94-B65A-F999ADD33BC5}" srcOrd="2" destOrd="0" presId="urn:microsoft.com/office/officeart/2018/2/layout/IconVerticalSolidList"/>
    <dgm:cxn modelId="{934E4237-6239-456A-BB4B-050BFB3DA63B}" type="presParOf" srcId="{F36EFAF9-D1D4-4D94-B65A-F999ADD33BC5}" destId="{BD0A00B7-BCF1-4AA1-9706-BF0C4D331E51}" srcOrd="0" destOrd="0" presId="urn:microsoft.com/office/officeart/2018/2/layout/IconVerticalSolidList"/>
    <dgm:cxn modelId="{467F9F27-FECC-4E96-952C-5372EA76668B}" type="presParOf" srcId="{F36EFAF9-D1D4-4D94-B65A-F999ADD33BC5}" destId="{A3E39F15-9BC5-4027-B802-98CBB3DAA764}" srcOrd="1" destOrd="0" presId="urn:microsoft.com/office/officeart/2018/2/layout/IconVerticalSolidList"/>
    <dgm:cxn modelId="{43FA7560-9F23-45D8-908C-4EDB9E9BCE01}" type="presParOf" srcId="{F36EFAF9-D1D4-4D94-B65A-F999ADD33BC5}" destId="{A2FB1DC7-1E55-4AD0-A3D9-2674416E8EB4}" srcOrd="2" destOrd="0" presId="urn:microsoft.com/office/officeart/2018/2/layout/IconVerticalSolidList"/>
    <dgm:cxn modelId="{A7B3C80A-B692-4FFB-BA23-B6D17DD57EDB}" type="presParOf" srcId="{F36EFAF9-D1D4-4D94-B65A-F999ADD33BC5}" destId="{4BEE3EB5-0191-4AF3-A6CE-329308FE98EE}" srcOrd="3" destOrd="0" presId="urn:microsoft.com/office/officeart/2018/2/layout/IconVerticalSolidList"/>
    <dgm:cxn modelId="{6EDDF95D-D372-4678-B9AF-D90D3E1ED1AB}" type="presParOf" srcId="{F488F0A9-525E-4038-9CFC-24FB91FE12C8}" destId="{5F3AA81A-4137-4549-A815-31D09A39D4C0}" srcOrd="3" destOrd="0" presId="urn:microsoft.com/office/officeart/2018/2/layout/IconVerticalSolidList"/>
    <dgm:cxn modelId="{EB175AF7-86D9-4261-9FD8-A01856BA62D7}" type="presParOf" srcId="{F488F0A9-525E-4038-9CFC-24FB91FE12C8}" destId="{C21DCC0D-571C-4C40-8861-E47CC1C6A445}" srcOrd="4" destOrd="0" presId="urn:microsoft.com/office/officeart/2018/2/layout/IconVerticalSolidList"/>
    <dgm:cxn modelId="{2A542C27-62BB-4F0D-94EA-DA63E5719D14}" type="presParOf" srcId="{C21DCC0D-571C-4C40-8861-E47CC1C6A445}" destId="{AC35F3E3-7EC6-4ECC-8971-18C7898F0BB6}" srcOrd="0" destOrd="0" presId="urn:microsoft.com/office/officeart/2018/2/layout/IconVerticalSolidList"/>
    <dgm:cxn modelId="{325CB4B7-DBA4-4B87-A990-47C083F49C05}" type="presParOf" srcId="{C21DCC0D-571C-4C40-8861-E47CC1C6A445}" destId="{A6400D2D-70A2-430F-93DC-F07377132C9C}" srcOrd="1" destOrd="0" presId="urn:microsoft.com/office/officeart/2018/2/layout/IconVerticalSolidList"/>
    <dgm:cxn modelId="{D406A4D2-A486-414D-9E70-671067A9666D}" type="presParOf" srcId="{C21DCC0D-571C-4C40-8861-E47CC1C6A445}" destId="{BE964F33-F7CC-40EF-A60E-EBD7EF2D9016}" srcOrd="2" destOrd="0" presId="urn:microsoft.com/office/officeart/2018/2/layout/IconVerticalSolidList"/>
    <dgm:cxn modelId="{BDCF7497-0E0B-41EA-A5CF-5DB7C6F23109}" type="presParOf" srcId="{C21DCC0D-571C-4C40-8861-E47CC1C6A445}" destId="{C1833D17-1AF5-4B35-9487-01450969419D}" srcOrd="3" destOrd="0" presId="urn:microsoft.com/office/officeart/2018/2/layout/IconVerticalSolidList"/>
    <dgm:cxn modelId="{1AFC5D1B-1EFC-49A8-8AEE-BE00F302E66B}" type="presParOf" srcId="{F488F0A9-525E-4038-9CFC-24FB91FE12C8}" destId="{B617A9A9-57A7-4DC5-A3B4-C7D8FD27518A}" srcOrd="5" destOrd="0" presId="urn:microsoft.com/office/officeart/2018/2/layout/IconVerticalSolidList"/>
    <dgm:cxn modelId="{102A5F3B-FADF-4572-AC5E-5ED59DFAF395}" type="presParOf" srcId="{F488F0A9-525E-4038-9CFC-24FB91FE12C8}" destId="{3897FA88-3BE7-4CB1-BCBB-968C8F881B1F}" srcOrd="6" destOrd="0" presId="urn:microsoft.com/office/officeart/2018/2/layout/IconVerticalSolidList"/>
    <dgm:cxn modelId="{037884AD-5B90-459E-ADF3-CA23FBD0B9A7}" type="presParOf" srcId="{3897FA88-3BE7-4CB1-BCBB-968C8F881B1F}" destId="{1B4DEC12-51B7-4BE2-BF4F-40152BD7711B}" srcOrd="0" destOrd="0" presId="urn:microsoft.com/office/officeart/2018/2/layout/IconVerticalSolidList"/>
    <dgm:cxn modelId="{99A1969E-FDCD-4F67-9D76-E341042FC90C}" type="presParOf" srcId="{3897FA88-3BE7-4CB1-BCBB-968C8F881B1F}" destId="{45693746-6AD5-49FB-B628-6790AD3D8A35}" srcOrd="1" destOrd="0" presId="urn:microsoft.com/office/officeart/2018/2/layout/IconVerticalSolidList"/>
    <dgm:cxn modelId="{15BCA91C-0136-4652-A594-D59187709491}" type="presParOf" srcId="{3897FA88-3BE7-4CB1-BCBB-968C8F881B1F}" destId="{6F6D00D7-D750-49FF-9ACA-61244FEE57BF}" srcOrd="2" destOrd="0" presId="urn:microsoft.com/office/officeart/2018/2/layout/IconVerticalSolidList"/>
    <dgm:cxn modelId="{E4EB87CC-25F3-4831-81C2-2E6DD6F54BCF}" type="presParOf" srcId="{3897FA88-3BE7-4CB1-BCBB-968C8F881B1F}" destId="{871161D4-7EE7-401F-A01C-FD27B1233CAE}" srcOrd="3" destOrd="0" presId="urn:microsoft.com/office/officeart/2018/2/layout/IconVerticalSolidList"/>
    <dgm:cxn modelId="{953C676D-47C9-48E5-BB01-D44D0B9E35B6}" type="presParOf" srcId="{F488F0A9-525E-4038-9CFC-24FB91FE12C8}" destId="{FA394393-7389-4FED-9DFF-A9098DCEA5E5}" srcOrd="7" destOrd="0" presId="urn:microsoft.com/office/officeart/2018/2/layout/IconVerticalSolidList"/>
    <dgm:cxn modelId="{B44888AD-0AE9-4748-AF4A-1E89E863ABFA}" type="presParOf" srcId="{F488F0A9-525E-4038-9CFC-24FB91FE12C8}" destId="{11746D2E-AF1D-4088-93B4-E1C4F423F802}" srcOrd="8" destOrd="0" presId="urn:microsoft.com/office/officeart/2018/2/layout/IconVerticalSolidList"/>
    <dgm:cxn modelId="{C2A656BD-E872-4244-B9B5-3C30ECCC3A4B}" type="presParOf" srcId="{11746D2E-AF1D-4088-93B4-E1C4F423F802}" destId="{2482E6B3-64E8-4F86-B0D4-AAE853402B34}" srcOrd="0" destOrd="0" presId="urn:microsoft.com/office/officeart/2018/2/layout/IconVerticalSolidList"/>
    <dgm:cxn modelId="{C3E45B07-603D-4DEA-8419-3CD2AE4CD948}" type="presParOf" srcId="{11746D2E-AF1D-4088-93B4-E1C4F423F802}" destId="{E14D3E58-FFEF-4B49-98B8-8D095D098F7C}" srcOrd="1" destOrd="0" presId="urn:microsoft.com/office/officeart/2018/2/layout/IconVerticalSolidList"/>
    <dgm:cxn modelId="{045858C9-A6A4-422A-B169-1618EE921D10}" type="presParOf" srcId="{11746D2E-AF1D-4088-93B4-E1C4F423F802}" destId="{4FBA8687-98EA-4401-8A3A-B960951DE204}" srcOrd="2" destOrd="0" presId="urn:microsoft.com/office/officeart/2018/2/layout/IconVerticalSolidList"/>
    <dgm:cxn modelId="{231461B7-E8C1-45EA-82A6-0BA82A92C83B}" type="presParOf" srcId="{11746D2E-AF1D-4088-93B4-E1C4F423F802}" destId="{BCCE55DD-72D6-45AC-9670-02818A8E02C3}" srcOrd="3" destOrd="0" presId="urn:microsoft.com/office/officeart/2018/2/layout/IconVerticalSolidList"/>
    <dgm:cxn modelId="{4D0CFB66-5B2F-4A57-AE55-E521CD2B457D}" type="presParOf" srcId="{F488F0A9-525E-4038-9CFC-24FB91FE12C8}" destId="{AB3A77F6-7204-4EC0-9B95-D1F94EA665FE}" srcOrd="9" destOrd="0" presId="urn:microsoft.com/office/officeart/2018/2/layout/IconVerticalSolidList"/>
    <dgm:cxn modelId="{E6FFF67B-E35D-4093-897A-BC961C523474}" type="presParOf" srcId="{F488F0A9-525E-4038-9CFC-24FB91FE12C8}" destId="{7778E27F-B57C-45EB-ABF0-984A0EF6333E}" srcOrd="10" destOrd="0" presId="urn:microsoft.com/office/officeart/2018/2/layout/IconVerticalSolidList"/>
    <dgm:cxn modelId="{2E24C72D-440E-452D-A97E-F8F0AD9994EE}" type="presParOf" srcId="{7778E27F-B57C-45EB-ABF0-984A0EF6333E}" destId="{D87C991F-1671-48B9-A71D-7FEE01A5FAA0}" srcOrd="0" destOrd="0" presId="urn:microsoft.com/office/officeart/2018/2/layout/IconVerticalSolidList"/>
    <dgm:cxn modelId="{901C5DAB-5CCB-4B1D-A4F1-98EFE4B955B0}" type="presParOf" srcId="{7778E27F-B57C-45EB-ABF0-984A0EF6333E}" destId="{6E9D118A-0F8D-4283-8DAF-151DAE86CA8C}" srcOrd="1" destOrd="0" presId="urn:microsoft.com/office/officeart/2018/2/layout/IconVerticalSolidList"/>
    <dgm:cxn modelId="{F28A6748-F76F-4A97-811B-C4C2043D6E3A}" type="presParOf" srcId="{7778E27F-B57C-45EB-ABF0-984A0EF6333E}" destId="{7C2AAA69-EB4F-4603-9BBC-0DFBE91D5978}" srcOrd="2" destOrd="0" presId="urn:microsoft.com/office/officeart/2018/2/layout/IconVerticalSolidList"/>
    <dgm:cxn modelId="{2E2D1A6D-0EDB-48E2-8E1A-1D5AAD140E91}" type="presParOf" srcId="{7778E27F-B57C-45EB-ABF0-984A0EF6333E}" destId="{7C22FC30-D0C2-498F-918B-376B778617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ED2BCE-5027-4236-929D-8D1E2B18670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90D7820-64AE-40E8-82EC-6D981C5C9501}">
      <dgm:prSet/>
      <dgm:spPr/>
      <dgm:t>
        <a:bodyPr anchor="t"/>
        <a:lstStyle/>
        <a:p>
          <a:pPr algn="l"/>
          <a:r>
            <a:rPr lang="en-IN" dirty="0"/>
            <a:t>Agriculture Decision Making: </a:t>
          </a:r>
        </a:p>
        <a:p>
          <a:pPr algn="l"/>
          <a:r>
            <a:rPr lang="en-US" dirty="0"/>
            <a:t>Based on past performance, climate adaptability, and market demand, prospective farmers and established agricultural enterprises can utilize the crop recommendation system to make well-informed selections about which crops to plant.</a:t>
          </a:r>
        </a:p>
      </dgm:t>
    </dgm:pt>
    <dgm:pt modelId="{956D41BD-CAE1-4173-A2F5-B70954E527D1}" type="parTrans" cxnId="{334A931E-A72E-4B0A-A19E-25AF51B5497B}">
      <dgm:prSet/>
      <dgm:spPr/>
      <dgm:t>
        <a:bodyPr/>
        <a:lstStyle/>
        <a:p>
          <a:endParaRPr lang="en-US"/>
        </a:p>
      </dgm:t>
    </dgm:pt>
    <dgm:pt modelId="{EE8F696D-5DBB-4138-8BBC-1F8A15BA8C49}" type="sibTrans" cxnId="{334A931E-A72E-4B0A-A19E-25AF51B5497B}">
      <dgm:prSet/>
      <dgm:spPr/>
      <dgm:t>
        <a:bodyPr/>
        <a:lstStyle/>
        <a:p>
          <a:endParaRPr lang="en-US"/>
        </a:p>
      </dgm:t>
    </dgm:pt>
    <dgm:pt modelId="{AEA41B7C-77C3-4284-9F37-B65152641321}">
      <dgm:prSet/>
      <dgm:spPr/>
      <dgm:t>
        <a:bodyPr anchor="t"/>
        <a:lstStyle/>
        <a:p>
          <a:pPr algn="l"/>
          <a:r>
            <a:rPr lang="en-IN" dirty="0"/>
            <a:t>Investment Planning:</a:t>
          </a:r>
        </a:p>
        <a:p>
          <a:pPr algn="l"/>
          <a:r>
            <a:rPr lang="en-US" dirty="0"/>
            <a:t>The predictive models can be used by financial institutions and investors who are interested in the agriculture industry to evaluate the possible profitability of agricultural operations in various Canadian provinces and areas.</a:t>
          </a:r>
        </a:p>
      </dgm:t>
    </dgm:pt>
    <dgm:pt modelId="{8368BEBA-D3CC-474F-B40A-88686941B615}" type="parTrans" cxnId="{C442397E-B448-41E2-A8F0-25BB86C2A4A3}">
      <dgm:prSet/>
      <dgm:spPr/>
      <dgm:t>
        <a:bodyPr/>
        <a:lstStyle/>
        <a:p>
          <a:endParaRPr lang="en-US"/>
        </a:p>
      </dgm:t>
    </dgm:pt>
    <dgm:pt modelId="{C0235A86-FD58-41B1-9F1E-C32977627388}" type="sibTrans" cxnId="{C442397E-B448-41E2-A8F0-25BB86C2A4A3}">
      <dgm:prSet/>
      <dgm:spPr/>
      <dgm:t>
        <a:bodyPr/>
        <a:lstStyle/>
        <a:p>
          <a:endParaRPr lang="en-US"/>
        </a:p>
      </dgm:t>
    </dgm:pt>
    <dgm:pt modelId="{344A241E-B2DD-46DB-B0E1-10A09CA3DCBA}">
      <dgm:prSet/>
      <dgm:spPr/>
      <dgm:t>
        <a:bodyPr anchor="t"/>
        <a:lstStyle/>
        <a:p>
          <a:pPr algn="l">
            <a:lnSpc>
              <a:spcPct val="100000"/>
            </a:lnSpc>
          </a:pPr>
          <a:r>
            <a:rPr lang="en-IN" dirty="0"/>
            <a:t>Research and Development:</a:t>
          </a:r>
        </a:p>
        <a:p>
          <a:pPr algn="l">
            <a:lnSpc>
              <a:spcPct val="100000"/>
            </a:lnSpc>
          </a:pPr>
          <a:r>
            <a:rPr lang="en-US" dirty="0"/>
            <a:t>Researchers, academic institutions, and agricultural experts can all gain from having access to the extensive dataset and analytical tools created for this project.</a:t>
          </a:r>
        </a:p>
      </dgm:t>
    </dgm:pt>
    <dgm:pt modelId="{72158A1E-4398-4BF9-9011-4542FEFDEA68}" type="parTrans" cxnId="{69FFD9F7-288D-4E91-8A6F-33A4B533649B}">
      <dgm:prSet/>
      <dgm:spPr/>
      <dgm:t>
        <a:bodyPr/>
        <a:lstStyle/>
        <a:p>
          <a:endParaRPr lang="en-US"/>
        </a:p>
      </dgm:t>
    </dgm:pt>
    <dgm:pt modelId="{134016EC-6BFF-4FB5-A5FE-EAFDE1F5F4CA}" type="sibTrans" cxnId="{69FFD9F7-288D-4E91-8A6F-33A4B533649B}">
      <dgm:prSet/>
      <dgm:spPr/>
      <dgm:t>
        <a:bodyPr/>
        <a:lstStyle/>
        <a:p>
          <a:endParaRPr lang="en-US"/>
        </a:p>
      </dgm:t>
    </dgm:pt>
    <dgm:pt modelId="{F887B1D1-0419-4B7D-AF8C-F7BD16DD1EDF}" type="pres">
      <dgm:prSet presAssocID="{92ED2BCE-5027-4236-929D-8D1E2B186705}" presName="hierChild1" presStyleCnt="0">
        <dgm:presLayoutVars>
          <dgm:chPref val="1"/>
          <dgm:dir/>
          <dgm:animOne val="branch"/>
          <dgm:animLvl val="lvl"/>
          <dgm:resizeHandles/>
        </dgm:presLayoutVars>
      </dgm:prSet>
      <dgm:spPr/>
    </dgm:pt>
    <dgm:pt modelId="{288739D6-B3C3-4967-AF9B-F6F66F78B322}" type="pres">
      <dgm:prSet presAssocID="{390D7820-64AE-40E8-82EC-6D981C5C9501}" presName="hierRoot1" presStyleCnt="0"/>
      <dgm:spPr/>
    </dgm:pt>
    <dgm:pt modelId="{52A60647-84F1-434B-86DE-E2A8C7461327}" type="pres">
      <dgm:prSet presAssocID="{390D7820-64AE-40E8-82EC-6D981C5C9501}" presName="composite" presStyleCnt="0"/>
      <dgm:spPr/>
    </dgm:pt>
    <dgm:pt modelId="{4C7F69C5-134B-4061-BF0D-FB39BD781B13}" type="pres">
      <dgm:prSet presAssocID="{390D7820-64AE-40E8-82EC-6D981C5C9501}" presName="background" presStyleLbl="node0" presStyleIdx="0" presStyleCnt="3"/>
      <dgm:spPr/>
    </dgm:pt>
    <dgm:pt modelId="{C80F265C-6069-4BFD-A5B9-DA8630241FB0}" type="pres">
      <dgm:prSet presAssocID="{390D7820-64AE-40E8-82EC-6D981C5C9501}" presName="text" presStyleLbl="fgAcc0" presStyleIdx="0" presStyleCnt="3">
        <dgm:presLayoutVars>
          <dgm:chPref val="3"/>
        </dgm:presLayoutVars>
      </dgm:prSet>
      <dgm:spPr/>
    </dgm:pt>
    <dgm:pt modelId="{A1DD8631-EEE0-4AB9-8CD0-F4FC4E066FB1}" type="pres">
      <dgm:prSet presAssocID="{390D7820-64AE-40E8-82EC-6D981C5C9501}" presName="hierChild2" presStyleCnt="0"/>
      <dgm:spPr/>
    </dgm:pt>
    <dgm:pt modelId="{319BD65E-C6AF-4285-8590-70CAA5DBEFCF}" type="pres">
      <dgm:prSet presAssocID="{AEA41B7C-77C3-4284-9F37-B65152641321}" presName="hierRoot1" presStyleCnt="0"/>
      <dgm:spPr/>
    </dgm:pt>
    <dgm:pt modelId="{43446C1C-116C-4B5F-8236-793F1F1F4BEA}" type="pres">
      <dgm:prSet presAssocID="{AEA41B7C-77C3-4284-9F37-B65152641321}" presName="composite" presStyleCnt="0"/>
      <dgm:spPr/>
    </dgm:pt>
    <dgm:pt modelId="{0B931292-2846-4CFE-8C38-509F59E08088}" type="pres">
      <dgm:prSet presAssocID="{AEA41B7C-77C3-4284-9F37-B65152641321}" presName="background" presStyleLbl="node0" presStyleIdx="1" presStyleCnt="3"/>
      <dgm:spPr/>
    </dgm:pt>
    <dgm:pt modelId="{AF86A2AC-F739-4872-974B-56BA71F1A6F9}" type="pres">
      <dgm:prSet presAssocID="{AEA41B7C-77C3-4284-9F37-B65152641321}" presName="text" presStyleLbl="fgAcc0" presStyleIdx="1" presStyleCnt="3">
        <dgm:presLayoutVars>
          <dgm:chPref val="3"/>
        </dgm:presLayoutVars>
      </dgm:prSet>
      <dgm:spPr/>
    </dgm:pt>
    <dgm:pt modelId="{3CB894C2-2928-489C-80A2-14719BC8AB2E}" type="pres">
      <dgm:prSet presAssocID="{AEA41B7C-77C3-4284-9F37-B65152641321}" presName="hierChild2" presStyleCnt="0"/>
      <dgm:spPr/>
    </dgm:pt>
    <dgm:pt modelId="{74D88A9E-1C19-44EC-9251-75F6E165DFB9}" type="pres">
      <dgm:prSet presAssocID="{344A241E-B2DD-46DB-B0E1-10A09CA3DCBA}" presName="hierRoot1" presStyleCnt="0"/>
      <dgm:spPr/>
    </dgm:pt>
    <dgm:pt modelId="{18A73A9C-35F6-47D4-A479-734D4F52E7E4}" type="pres">
      <dgm:prSet presAssocID="{344A241E-B2DD-46DB-B0E1-10A09CA3DCBA}" presName="composite" presStyleCnt="0"/>
      <dgm:spPr/>
    </dgm:pt>
    <dgm:pt modelId="{0AEFA40F-896E-4B70-94CE-076C0CF7BA27}" type="pres">
      <dgm:prSet presAssocID="{344A241E-B2DD-46DB-B0E1-10A09CA3DCBA}" presName="background" presStyleLbl="node0" presStyleIdx="2" presStyleCnt="3"/>
      <dgm:spPr/>
    </dgm:pt>
    <dgm:pt modelId="{60E6D6FD-7EF0-43D1-8E03-547407FF3304}" type="pres">
      <dgm:prSet presAssocID="{344A241E-B2DD-46DB-B0E1-10A09CA3DCBA}" presName="text" presStyleLbl="fgAcc0" presStyleIdx="2" presStyleCnt="3">
        <dgm:presLayoutVars>
          <dgm:chPref val="3"/>
        </dgm:presLayoutVars>
      </dgm:prSet>
      <dgm:spPr/>
    </dgm:pt>
    <dgm:pt modelId="{57505191-9B81-4E17-9740-335DE0F5E46F}" type="pres">
      <dgm:prSet presAssocID="{344A241E-B2DD-46DB-B0E1-10A09CA3DCBA}" presName="hierChild2" presStyleCnt="0"/>
      <dgm:spPr/>
    </dgm:pt>
  </dgm:ptLst>
  <dgm:cxnLst>
    <dgm:cxn modelId="{334A931E-A72E-4B0A-A19E-25AF51B5497B}" srcId="{92ED2BCE-5027-4236-929D-8D1E2B186705}" destId="{390D7820-64AE-40E8-82EC-6D981C5C9501}" srcOrd="0" destOrd="0" parTransId="{956D41BD-CAE1-4173-A2F5-B70954E527D1}" sibTransId="{EE8F696D-5DBB-4138-8BBC-1F8A15BA8C49}"/>
    <dgm:cxn modelId="{94B70D67-03D8-4316-84DE-A9FD7A06B2A2}" type="presOf" srcId="{92ED2BCE-5027-4236-929D-8D1E2B186705}" destId="{F887B1D1-0419-4B7D-AF8C-F7BD16DD1EDF}" srcOrd="0" destOrd="0" presId="urn:microsoft.com/office/officeart/2005/8/layout/hierarchy1"/>
    <dgm:cxn modelId="{C442397E-B448-41E2-A8F0-25BB86C2A4A3}" srcId="{92ED2BCE-5027-4236-929D-8D1E2B186705}" destId="{AEA41B7C-77C3-4284-9F37-B65152641321}" srcOrd="1" destOrd="0" parTransId="{8368BEBA-D3CC-474F-B40A-88686941B615}" sibTransId="{C0235A86-FD58-41B1-9F1E-C32977627388}"/>
    <dgm:cxn modelId="{89EA7ECA-FFA4-4167-8CBE-22B9B34ACFB8}" type="presOf" srcId="{344A241E-B2DD-46DB-B0E1-10A09CA3DCBA}" destId="{60E6D6FD-7EF0-43D1-8E03-547407FF3304}" srcOrd="0" destOrd="0" presId="urn:microsoft.com/office/officeart/2005/8/layout/hierarchy1"/>
    <dgm:cxn modelId="{07C988ED-3E47-4343-A69C-C7A3E6301F80}" type="presOf" srcId="{AEA41B7C-77C3-4284-9F37-B65152641321}" destId="{AF86A2AC-F739-4872-974B-56BA71F1A6F9}" srcOrd="0" destOrd="0" presId="urn:microsoft.com/office/officeart/2005/8/layout/hierarchy1"/>
    <dgm:cxn modelId="{69FFD9F7-288D-4E91-8A6F-33A4B533649B}" srcId="{92ED2BCE-5027-4236-929D-8D1E2B186705}" destId="{344A241E-B2DD-46DB-B0E1-10A09CA3DCBA}" srcOrd="2" destOrd="0" parTransId="{72158A1E-4398-4BF9-9011-4542FEFDEA68}" sibTransId="{134016EC-6BFF-4FB5-A5FE-EAFDE1F5F4CA}"/>
    <dgm:cxn modelId="{EF4635FE-1CCC-42F9-9D19-B0C0A82D43C7}" type="presOf" srcId="{390D7820-64AE-40E8-82EC-6D981C5C9501}" destId="{C80F265C-6069-4BFD-A5B9-DA8630241FB0}" srcOrd="0" destOrd="0" presId="urn:microsoft.com/office/officeart/2005/8/layout/hierarchy1"/>
    <dgm:cxn modelId="{2F3334D1-376C-49D9-B07B-B7457B3864D3}" type="presParOf" srcId="{F887B1D1-0419-4B7D-AF8C-F7BD16DD1EDF}" destId="{288739D6-B3C3-4967-AF9B-F6F66F78B322}" srcOrd="0" destOrd="0" presId="urn:microsoft.com/office/officeart/2005/8/layout/hierarchy1"/>
    <dgm:cxn modelId="{CC20D478-644B-49AE-9CE4-6CF4C3F8F993}" type="presParOf" srcId="{288739D6-B3C3-4967-AF9B-F6F66F78B322}" destId="{52A60647-84F1-434B-86DE-E2A8C7461327}" srcOrd="0" destOrd="0" presId="urn:microsoft.com/office/officeart/2005/8/layout/hierarchy1"/>
    <dgm:cxn modelId="{5BDBC28B-A1E3-4EFE-9915-80CD80E155E7}" type="presParOf" srcId="{52A60647-84F1-434B-86DE-E2A8C7461327}" destId="{4C7F69C5-134B-4061-BF0D-FB39BD781B13}" srcOrd="0" destOrd="0" presId="urn:microsoft.com/office/officeart/2005/8/layout/hierarchy1"/>
    <dgm:cxn modelId="{A3FAA225-0241-49FB-A6AC-9404AB1A1699}" type="presParOf" srcId="{52A60647-84F1-434B-86DE-E2A8C7461327}" destId="{C80F265C-6069-4BFD-A5B9-DA8630241FB0}" srcOrd="1" destOrd="0" presId="urn:microsoft.com/office/officeart/2005/8/layout/hierarchy1"/>
    <dgm:cxn modelId="{1C0EA565-A836-4794-BDA5-6818ED75A360}" type="presParOf" srcId="{288739D6-B3C3-4967-AF9B-F6F66F78B322}" destId="{A1DD8631-EEE0-4AB9-8CD0-F4FC4E066FB1}" srcOrd="1" destOrd="0" presId="urn:microsoft.com/office/officeart/2005/8/layout/hierarchy1"/>
    <dgm:cxn modelId="{70723C84-160E-4865-B9E1-A59D46316FE3}" type="presParOf" srcId="{F887B1D1-0419-4B7D-AF8C-F7BD16DD1EDF}" destId="{319BD65E-C6AF-4285-8590-70CAA5DBEFCF}" srcOrd="1" destOrd="0" presId="urn:microsoft.com/office/officeart/2005/8/layout/hierarchy1"/>
    <dgm:cxn modelId="{93B355F6-B207-42D5-BCF7-15E586FD6402}" type="presParOf" srcId="{319BD65E-C6AF-4285-8590-70CAA5DBEFCF}" destId="{43446C1C-116C-4B5F-8236-793F1F1F4BEA}" srcOrd="0" destOrd="0" presId="urn:microsoft.com/office/officeart/2005/8/layout/hierarchy1"/>
    <dgm:cxn modelId="{84C953E4-8B18-43EF-A6DC-F25296F411BA}" type="presParOf" srcId="{43446C1C-116C-4B5F-8236-793F1F1F4BEA}" destId="{0B931292-2846-4CFE-8C38-509F59E08088}" srcOrd="0" destOrd="0" presId="urn:microsoft.com/office/officeart/2005/8/layout/hierarchy1"/>
    <dgm:cxn modelId="{52EB2305-BC23-4FA6-B2FE-8B97BEA0D5DB}" type="presParOf" srcId="{43446C1C-116C-4B5F-8236-793F1F1F4BEA}" destId="{AF86A2AC-F739-4872-974B-56BA71F1A6F9}" srcOrd="1" destOrd="0" presId="urn:microsoft.com/office/officeart/2005/8/layout/hierarchy1"/>
    <dgm:cxn modelId="{73055A05-3A21-4AFD-9C31-6B2BCC1C36F6}" type="presParOf" srcId="{319BD65E-C6AF-4285-8590-70CAA5DBEFCF}" destId="{3CB894C2-2928-489C-80A2-14719BC8AB2E}" srcOrd="1" destOrd="0" presId="urn:microsoft.com/office/officeart/2005/8/layout/hierarchy1"/>
    <dgm:cxn modelId="{CE76CB47-29AF-4FF0-95E4-E251FF20EA32}" type="presParOf" srcId="{F887B1D1-0419-4B7D-AF8C-F7BD16DD1EDF}" destId="{74D88A9E-1C19-44EC-9251-75F6E165DFB9}" srcOrd="2" destOrd="0" presId="urn:microsoft.com/office/officeart/2005/8/layout/hierarchy1"/>
    <dgm:cxn modelId="{4FEBA5FC-37DB-4C83-B61A-C7B9DAC8BADE}" type="presParOf" srcId="{74D88A9E-1C19-44EC-9251-75F6E165DFB9}" destId="{18A73A9C-35F6-47D4-A479-734D4F52E7E4}" srcOrd="0" destOrd="0" presId="urn:microsoft.com/office/officeart/2005/8/layout/hierarchy1"/>
    <dgm:cxn modelId="{430E585C-FADA-4399-8A35-AE85734F62F9}" type="presParOf" srcId="{18A73A9C-35F6-47D4-A479-734D4F52E7E4}" destId="{0AEFA40F-896E-4B70-94CE-076C0CF7BA27}" srcOrd="0" destOrd="0" presId="urn:microsoft.com/office/officeart/2005/8/layout/hierarchy1"/>
    <dgm:cxn modelId="{C18BACD1-E128-4431-B1B2-9DBA9EC9F757}" type="presParOf" srcId="{18A73A9C-35F6-47D4-A479-734D4F52E7E4}" destId="{60E6D6FD-7EF0-43D1-8E03-547407FF3304}" srcOrd="1" destOrd="0" presId="urn:microsoft.com/office/officeart/2005/8/layout/hierarchy1"/>
    <dgm:cxn modelId="{840E61D5-0F9F-4715-B525-85ADC1C565DF}" type="presParOf" srcId="{74D88A9E-1C19-44EC-9251-75F6E165DFB9}" destId="{57505191-9B81-4E17-9740-335DE0F5E46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DC709-7F77-481A-B45A-65DEE6D87CEB}">
      <dsp:nvSpPr>
        <dsp:cNvPr id="0" name=""/>
        <dsp:cNvSpPr/>
      </dsp:nvSpPr>
      <dsp:spPr>
        <a:xfrm>
          <a:off x="0" y="376"/>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22F469-77C3-4AAD-B6AE-6345F9464EFB}">
      <dsp:nvSpPr>
        <dsp:cNvPr id="0" name=""/>
        <dsp:cNvSpPr/>
      </dsp:nvSpPr>
      <dsp:spPr>
        <a:xfrm>
          <a:off x="156885" y="117068"/>
          <a:ext cx="285246" cy="285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2D7AAB-F458-45C7-A546-F6565EFAAC6A}">
      <dsp:nvSpPr>
        <dsp:cNvPr id="0" name=""/>
        <dsp:cNvSpPr/>
      </dsp:nvSpPr>
      <dsp:spPr>
        <a:xfrm>
          <a:off x="599017" y="376"/>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Introduction</a:t>
          </a:r>
        </a:p>
      </dsp:txBody>
      <dsp:txXfrm>
        <a:off x="599017" y="376"/>
        <a:ext cx="4127183" cy="518629"/>
      </dsp:txXfrm>
    </dsp:sp>
    <dsp:sp modelId="{1CE10A3D-D868-4FC9-A988-79AC2D989B10}">
      <dsp:nvSpPr>
        <dsp:cNvPr id="0" name=""/>
        <dsp:cNvSpPr/>
      </dsp:nvSpPr>
      <dsp:spPr>
        <a:xfrm>
          <a:off x="0" y="648663"/>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59601B-C305-4CBB-A407-55F4842A4602}">
      <dsp:nvSpPr>
        <dsp:cNvPr id="0" name=""/>
        <dsp:cNvSpPr/>
      </dsp:nvSpPr>
      <dsp:spPr>
        <a:xfrm>
          <a:off x="156885" y="765355"/>
          <a:ext cx="285246" cy="285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D0542B-1001-47B3-94D3-E53DA4313213}">
      <dsp:nvSpPr>
        <dsp:cNvPr id="0" name=""/>
        <dsp:cNvSpPr/>
      </dsp:nvSpPr>
      <dsp:spPr>
        <a:xfrm>
          <a:off x="599017" y="648663"/>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Motivation</a:t>
          </a:r>
          <a:endParaRPr lang="en-US" sz="1600" kern="1200" dirty="0"/>
        </a:p>
      </dsp:txBody>
      <dsp:txXfrm>
        <a:off x="599017" y="648663"/>
        <a:ext cx="4127183" cy="518629"/>
      </dsp:txXfrm>
    </dsp:sp>
    <dsp:sp modelId="{1BC19B5B-B61A-4754-9F1D-08B5FBFD59C1}">
      <dsp:nvSpPr>
        <dsp:cNvPr id="0" name=""/>
        <dsp:cNvSpPr/>
      </dsp:nvSpPr>
      <dsp:spPr>
        <a:xfrm>
          <a:off x="0" y="1296375"/>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C0247-54FB-47EA-881E-62B27CE4B745}">
      <dsp:nvSpPr>
        <dsp:cNvPr id="0" name=""/>
        <dsp:cNvSpPr/>
      </dsp:nvSpPr>
      <dsp:spPr>
        <a:xfrm>
          <a:off x="156885" y="1413642"/>
          <a:ext cx="285246" cy="285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DE886D-E17E-4B84-AD73-75466ED348B4}">
      <dsp:nvSpPr>
        <dsp:cNvPr id="0" name=""/>
        <dsp:cNvSpPr/>
      </dsp:nvSpPr>
      <dsp:spPr>
        <a:xfrm>
          <a:off x="599017" y="1296951"/>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Potential Customers</a:t>
          </a:r>
          <a:endParaRPr lang="en-US" sz="1600" kern="1200" dirty="0"/>
        </a:p>
      </dsp:txBody>
      <dsp:txXfrm>
        <a:off x="599017" y="1296951"/>
        <a:ext cx="4127183" cy="518629"/>
      </dsp:txXfrm>
    </dsp:sp>
    <dsp:sp modelId="{ADC3E08D-3D99-4F3A-BF39-0125162AAD09}">
      <dsp:nvSpPr>
        <dsp:cNvPr id="0" name=""/>
        <dsp:cNvSpPr/>
      </dsp:nvSpPr>
      <dsp:spPr>
        <a:xfrm>
          <a:off x="0" y="1945238"/>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E5E52-3D3B-4E8E-8806-0495D56D4E5F}">
      <dsp:nvSpPr>
        <dsp:cNvPr id="0" name=""/>
        <dsp:cNvSpPr/>
      </dsp:nvSpPr>
      <dsp:spPr>
        <a:xfrm>
          <a:off x="156885" y="2061929"/>
          <a:ext cx="285246" cy="285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D72479-7338-4533-96CA-5F0AADB33CF0}">
      <dsp:nvSpPr>
        <dsp:cNvPr id="0" name=""/>
        <dsp:cNvSpPr/>
      </dsp:nvSpPr>
      <dsp:spPr>
        <a:xfrm>
          <a:off x="599017" y="1945238"/>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Solution</a:t>
          </a:r>
          <a:endParaRPr lang="en-US" sz="1600" kern="1200" dirty="0"/>
        </a:p>
      </dsp:txBody>
      <dsp:txXfrm>
        <a:off x="599017" y="1945238"/>
        <a:ext cx="4127183" cy="518629"/>
      </dsp:txXfrm>
    </dsp:sp>
    <dsp:sp modelId="{D4AD400D-1B8B-4D25-B4A9-328EE371BDB0}">
      <dsp:nvSpPr>
        <dsp:cNvPr id="0" name=""/>
        <dsp:cNvSpPr/>
      </dsp:nvSpPr>
      <dsp:spPr>
        <a:xfrm>
          <a:off x="0" y="2593525"/>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25C9F-2715-4A65-BEFE-268CA1DCB0A8}">
      <dsp:nvSpPr>
        <dsp:cNvPr id="0" name=""/>
        <dsp:cNvSpPr/>
      </dsp:nvSpPr>
      <dsp:spPr>
        <a:xfrm>
          <a:off x="156885" y="2710216"/>
          <a:ext cx="285246" cy="285246"/>
        </a:xfrm>
        <a:prstGeom prst="rect">
          <a:avLst/>
        </a:prstGeom>
        <a:solidFill>
          <a:schemeClr val="accent6">
            <a:hueOff val="0"/>
            <a:satOff val="0"/>
            <a:lumOff val="0"/>
            <a:alphaOff val="0"/>
          </a:schemeClr>
        </a:solid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D965F-FEAF-40E5-8C20-D77E60A9A6AE}">
      <dsp:nvSpPr>
        <dsp:cNvPr id="0" name=""/>
        <dsp:cNvSpPr/>
      </dsp:nvSpPr>
      <dsp:spPr>
        <a:xfrm>
          <a:off x="599017" y="2593525"/>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dirty="0"/>
            <a:t>Methodology</a:t>
          </a:r>
        </a:p>
      </dsp:txBody>
      <dsp:txXfrm>
        <a:off x="599017" y="2593525"/>
        <a:ext cx="4127183" cy="518629"/>
      </dsp:txXfrm>
    </dsp:sp>
    <dsp:sp modelId="{B9D2A09A-9B67-4472-90C6-EB636F12543F}">
      <dsp:nvSpPr>
        <dsp:cNvPr id="0" name=""/>
        <dsp:cNvSpPr/>
      </dsp:nvSpPr>
      <dsp:spPr>
        <a:xfrm>
          <a:off x="0" y="3241812"/>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592CD-7FD3-4A34-B44B-868F886A5AB7}">
      <dsp:nvSpPr>
        <dsp:cNvPr id="0" name=""/>
        <dsp:cNvSpPr/>
      </dsp:nvSpPr>
      <dsp:spPr>
        <a:xfrm>
          <a:off x="156885" y="3358504"/>
          <a:ext cx="285246" cy="285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2CE9B5-3E9D-4C53-864C-B54DBCB3E8D5}">
      <dsp:nvSpPr>
        <dsp:cNvPr id="0" name=""/>
        <dsp:cNvSpPr/>
      </dsp:nvSpPr>
      <dsp:spPr>
        <a:xfrm>
          <a:off x="599017" y="3241812"/>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Results</a:t>
          </a:r>
        </a:p>
      </dsp:txBody>
      <dsp:txXfrm>
        <a:off x="599017" y="3241812"/>
        <a:ext cx="4127183" cy="518629"/>
      </dsp:txXfrm>
    </dsp:sp>
    <dsp:sp modelId="{4DF67E0B-713F-40C9-939E-574EA0DE1104}">
      <dsp:nvSpPr>
        <dsp:cNvPr id="0" name=""/>
        <dsp:cNvSpPr/>
      </dsp:nvSpPr>
      <dsp:spPr>
        <a:xfrm>
          <a:off x="0" y="3890099"/>
          <a:ext cx="4726201" cy="5186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6FB8A-3C13-42FF-9CEC-EE7B9A0BBFF4}">
      <dsp:nvSpPr>
        <dsp:cNvPr id="0" name=""/>
        <dsp:cNvSpPr/>
      </dsp:nvSpPr>
      <dsp:spPr>
        <a:xfrm>
          <a:off x="156885" y="4006791"/>
          <a:ext cx="285246" cy="2852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8EA2EC-7D0B-4E65-BCBC-AD2FB370F205}">
      <dsp:nvSpPr>
        <dsp:cNvPr id="0" name=""/>
        <dsp:cNvSpPr/>
      </dsp:nvSpPr>
      <dsp:spPr>
        <a:xfrm>
          <a:off x="599017" y="3890099"/>
          <a:ext cx="4127183" cy="51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888" tIns="54888" rIns="54888" bIns="54888" numCol="1" spcCol="1270" anchor="ctr" anchorCtr="0">
          <a:noAutofit/>
        </a:bodyPr>
        <a:lstStyle/>
        <a:p>
          <a:pPr marL="0" lvl="0" indent="0" algn="l" defTabSz="711200">
            <a:lnSpc>
              <a:spcPct val="100000"/>
            </a:lnSpc>
            <a:spcBef>
              <a:spcPct val="0"/>
            </a:spcBef>
            <a:spcAft>
              <a:spcPct val="35000"/>
            </a:spcAft>
            <a:buNone/>
          </a:pPr>
          <a:r>
            <a:rPr lang="en-US" sz="1600" kern="1200"/>
            <a:t>Application</a:t>
          </a:r>
          <a:endParaRPr lang="en-US" sz="1600" kern="1200" dirty="0"/>
        </a:p>
      </dsp:txBody>
      <dsp:txXfrm>
        <a:off x="599017" y="3890099"/>
        <a:ext cx="4127183" cy="518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C5F55-77FA-455B-80CB-99A79D0BC7AD}">
      <dsp:nvSpPr>
        <dsp:cNvPr id="0" name=""/>
        <dsp:cNvSpPr/>
      </dsp:nvSpPr>
      <dsp:spPr>
        <a:xfrm>
          <a:off x="738477" y="394318"/>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A95D2F-DAF6-4AC4-AEF2-F3020A1A8537}">
      <dsp:nvSpPr>
        <dsp:cNvPr id="0" name=""/>
        <dsp:cNvSpPr/>
      </dsp:nvSpPr>
      <dsp:spPr>
        <a:xfrm>
          <a:off x="78583" y="1827785"/>
          <a:ext cx="239961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Canada's agricultural terrain is as varied as its topography, offering a mosaic of chances and difficulties to individuals attempting to realize its potential fully.</a:t>
          </a:r>
        </a:p>
      </dsp:txBody>
      <dsp:txXfrm>
        <a:off x="78583" y="1827785"/>
        <a:ext cx="2399612" cy="922500"/>
      </dsp:txXfrm>
    </dsp:sp>
    <dsp:sp modelId="{332EA906-DCA6-4B67-9221-E8261E51A422}">
      <dsp:nvSpPr>
        <dsp:cNvPr id="0" name=""/>
        <dsp:cNvSpPr/>
      </dsp:nvSpPr>
      <dsp:spPr>
        <a:xfrm>
          <a:off x="3558022" y="394318"/>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99B76-65A9-4B6E-A96C-D6D8FACFEC9A}">
      <dsp:nvSpPr>
        <dsp:cNvPr id="0" name=""/>
        <dsp:cNvSpPr/>
      </dsp:nvSpPr>
      <dsp:spPr>
        <a:xfrm>
          <a:off x="2898129" y="1827785"/>
          <a:ext cx="239961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Utilizing data-driven insights has become a potent tool for navigating the intricacies of contemporary agriculture.</a:t>
          </a:r>
        </a:p>
      </dsp:txBody>
      <dsp:txXfrm>
        <a:off x="2898129" y="1827785"/>
        <a:ext cx="2399612" cy="922500"/>
      </dsp:txXfrm>
    </dsp:sp>
    <dsp:sp modelId="{D35DA6DC-1FF1-4919-B816-062577F0AA56}">
      <dsp:nvSpPr>
        <dsp:cNvPr id="0" name=""/>
        <dsp:cNvSpPr/>
      </dsp:nvSpPr>
      <dsp:spPr>
        <a:xfrm>
          <a:off x="6377567" y="394318"/>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8DB08-1ED1-4238-8CEE-85B3177AD1F8}">
      <dsp:nvSpPr>
        <dsp:cNvPr id="0" name=""/>
        <dsp:cNvSpPr/>
      </dsp:nvSpPr>
      <dsp:spPr>
        <a:xfrm>
          <a:off x="5717674" y="1827785"/>
          <a:ext cx="2399612"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To provide farmers, legislators, investors, and Agrotech entrepreneurs with useful insights, the team wants to use data analytics to find hidden patterns and trends in historical agricultural output data.</a:t>
          </a:r>
        </a:p>
      </dsp:txBody>
      <dsp:txXfrm>
        <a:off x="5717674" y="1827785"/>
        <a:ext cx="2399612" cy="92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B2B9F-BF9B-4C85-B95D-C615C0C70213}">
      <dsp:nvSpPr>
        <dsp:cNvPr id="0" name=""/>
        <dsp:cNvSpPr/>
      </dsp:nvSpPr>
      <dsp:spPr>
        <a:xfrm>
          <a:off x="0" y="1042"/>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C798C-7D28-4B23-B52B-CDDC67B9D80C}">
      <dsp:nvSpPr>
        <dsp:cNvPr id="0" name=""/>
        <dsp:cNvSpPr/>
      </dsp:nvSpPr>
      <dsp:spPr>
        <a:xfrm>
          <a:off x="134318" y="100948"/>
          <a:ext cx="244215" cy="244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4F905-5773-49FE-8E9E-287F28602BD5}">
      <dsp:nvSpPr>
        <dsp:cNvPr id="0" name=""/>
        <dsp:cNvSpPr/>
      </dsp:nvSpPr>
      <dsp:spPr>
        <a:xfrm>
          <a:off x="512852" y="1042"/>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kern="1200"/>
            <a:t>Data Collection</a:t>
          </a:r>
        </a:p>
      </dsp:txBody>
      <dsp:txXfrm>
        <a:off x="512852" y="1042"/>
        <a:ext cx="3430497" cy="444028"/>
      </dsp:txXfrm>
    </dsp:sp>
    <dsp:sp modelId="{BD0A00B7-BCF1-4AA1-9706-BF0C4D331E51}">
      <dsp:nvSpPr>
        <dsp:cNvPr id="0" name=""/>
        <dsp:cNvSpPr/>
      </dsp:nvSpPr>
      <dsp:spPr>
        <a:xfrm>
          <a:off x="0" y="556077"/>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39F15-9BC5-4027-B802-98CBB3DAA764}">
      <dsp:nvSpPr>
        <dsp:cNvPr id="0" name=""/>
        <dsp:cNvSpPr/>
      </dsp:nvSpPr>
      <dsp:spPr>
        <a:xfrm>
          <a:off x="134318" y="655983"/>
          <a:ext cx="244215" cy="244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EE3EB5-0191-4AF3-A6CE-329308FE98EE}">
      <dsp:nvSpPr>
        <dsp:cNvPr id="0" name=""/>
        <dsp:cNvSpPr/>
      </dsp:nvSpPr>
      <dsp:spPr>
        <a:xfrm>
          <a:off x="512852" y="556077"/>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b="0" i="0" kern="1200" baseline="0"/>
            <a:t>Data Preprocessing</a:t>
          </a:r>
          <a:endParaRPr lang="en-US" sz="1800" kern="1200"/>
        </a:p>
      </dsp:txBody>
      <dsp:txXfrm>
        <a:off x="512852" y="556077"/>
        <a:ext cx="3430497" cy="444028"/>
      </dsp:txXfrm>
    </dsp:sp>
    <dsp:sp modelId="{AC35F3E3-7EC6-4ECC-8971-18C7898F0BB6}">
      <dsp:nvSpPr>
        <dsp:cNvPr id="0" name=""/>
        <dsp:cNvSpPr/>
      </dsp:nvSpPr>
      <dsp:spPr>
        <a:xfrm>
          <a:off x="0" y="1111112"/>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00D2D-70A2-430F-93DC-F07377132C9C}">
      <dsp:nvSpPr>
        <dsp:cNvPr id="0" name=""/>
        <dsp:cNvSpPr/>
      </dsp:nvSpPr>
      <dsp:spPr>
        <a:xfrm>
          <a:off x="134318" y="1211018"/>
          <a:ext cx="244215" cy="244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833D17-1AF5-4B35-9487-01450969419D}">
      <dsp:nvSpPr>
        <dsp:cNvPr id="0" name=""/>
        <dsp:cNvSpPr/>
      </dsp:nvSpPr>
      <dsp:spPr>
        <a:xfrm>
          <a:off x="512852" y="1111112"/>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b="0" i="0" kern="1200" baseline="0" dirty="0"/>
            <a:t>Feature Selection and Engineering</a:t>
          </a:r>
          <a:endParaRPr lang="en-US" sz="1800" kern="1200" dirty="0"/>
        </a:p>
      </dsp:txBody>
      <dsp:txXfrm>
        <a:off x="512852" y="1111112"/>
        <a:ext cx="3430497" cy="444028"/>
      </dsp:txXfrm>
    </dsp:sp>
    <dsp:sp modelId="{1B4DEC12-51B7-4BE2-BF4F-40152BD7711B}">
      <dsp:nvSpPr>
        <dsp:cNvPr id="0" name=""/>
        <dsp:cNvSpPr/>
      </dsp:nvSpPr>
      <dsp:spPr>
        <a:xfrm>
          <a:off x="0" y="1666147"/>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93746-6AD5-49FB-B628-6790AD3D8A35}">
      <dsp:nvSpPr>
        <dsp:cNvPr id="0" name=""/>
        <dsp:cNvSpPr/>
      </dsp:nvSpPr>
      <dsp:spPr>
        <a:xfrm>
          <a:off x="134318" y="1766053"/>
          <a:ext cx="244215" cy="2442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161D4-7EE7-401F-A01C-FD27B1233CAE}">
      <dsp:nvSpPr>
        <dsp:cNvPr id="0" name=""/>
        <dsp:cNvSpPr/>
      </dsp:nvSpPr>
      <dsp:spPr>
        <a:xfrm>
          <a:off x="512852" y="1666147"/>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b="0" i="0" kern="1200" baseline="0"/>
            <a:t>Exploratory Data Analysis (EDA)</a:t>
          </a:r>
          <a:endParaRPr lang="en-US" sz="1800" kern="1200"/>
        </a:p>
      </dsp:txBody>
      <dsp:txXfrm>
        <a:off x="512852" y="1666147"/>
        <a:ext cx="3430497" cy="444028"/>
      </dsp:txXfrm>
    </dsp:sp>
    <dsp:sp modelId="{2482E6B3-64E8-4F86-B0D4-AAE853402B34}">
      <dsp:nvSpPr>
        <dsp:cNvPr id="0" name=""/>
        <dsp:cNvSpPr/>
      </dsp:nvSpPr>
      <dsp:spPr>
        <a:xfrm>
          <a:off x="0" y="2221182"/>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4D3E58-FFEF-4B49-98B8-8D095D098F7C}">
      <dsp:nvSpPr>
        <dsp:cNvPr id="0" name=""/>
        <dsp:cNvSpPr/>
      </dsp:nvSpPr>
      <dsp:spPr>
        <a:xfrm>
          <a:off x="134318" y="2321089"/>
          <a:ext cx="244215" cy="2442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E55DD-72D6-45AC-9670-02818A8E02C3}">
      <dsp:nvSpPr>
        <dsp:cNvPr id="0" name=""/>
        <dsp:cNvSpPr/>
      </dsp:nvSpPr>
      <dsp:spPr>
        <a:xfrm>
          <a:off x="512852" y="2221182"/>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b="0" i="0" kern="1200" baseline="0"/>
            <a:t>Model Development</a:t>
          </a:r>
          <a:endParaRPr lang="en-US" sz="1800" kern="1200"/>
        </a:p>
      </dsp:txBody>
      <dsp:txXfrm>
        <a:off x="512852" y="2221182"/>
        <a:ext cx="3430497" cy="444028"/>
      </dsp:txXfrm>
    </dsp:sp>
    <dsp:sp modelId="{D87C991F-1671-48B9-A71D-7FEE01A5FAA0}">
      <dsp:nvSpPr>
        <dsp:cNvPr id="0" name=""/>
        <dsp:cNvSpPr/>
      </dsp:nvSpPr>
      <dsp:spPr>
        <a:xfrm>
          <a:off x="0" y="2776217"/>
          <a:ext cx="3943350" cy="444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D118A-0F8D-4283-8DAF-151DAE86CA8C}">
      <dsp:nvSpPr>
        <dsp:cNvPr id="0" name=""/>
        <dsp:cNvSpPr/>
      </dsp:nvSpPr>
      <dsp:spPr>
        <a:xfrm>
          <a:off x="134318" y="2876124"/>
          <a:ext cx="244215" cy="2442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22FC30-D0C2-498F-918B-376B77861716}">
      <dsp:nvSpPr>
        <dsp:cNvPr id="0" name=""/>
        <dsp:cNvSpPr/>
      </dsp:nvSpPr>
      <dsp:spPr>
        <a:xfrm>
          <a:off x="512852" y="2776217"/>
          <a:ext cx="3430497" cy="44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3" tIns="46993" rIns="46993" bIns="46993" numCol="1" spcCol="1270" anchor="ctr" anchorCtr="0">
          <a:noAutofit/>
        </a:bodyPr>
        <a:lstStyle/>
        <a:p>
          <a:pPr marL="0" lvl="0" indent="0" algn="l" defTabSz="800100">
            <a:lnSpc>
              <a:spcPct val="100000"/>
            </a:lnSpc>
            <a:spcBef>
              <a:spcPct val="0"/>
            </a:spcBef>
            <a:spcAft>
              <a:spcPct val="35000"/>
            </a:spcAft>
            <a:buNone/>
          </a:pPr>
          <a:r>
            <a:rPr lang="en-US" sz="1800" b="0" i="0" kern="1200" baseline="0"/>
            <a:t>Crop Production Prediction</a:t>
          </a:r>
          <a:endParaRPr lang="en-US" sz="1800" kern="1200"/>
        </a:p>
      </dsp:txBody>
      <dsp:txXfrm>
        <a:off x="512852" y="2776217"/>
        <a:ext cx="3430497" cy="4440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F69C5-134B-4061-BF0D-FB39BD781B13}">
      <dsp:nvSpPr>
        <dsp:cNvPr id="0" name=""/>
        <dsp:cNvSpPr/>
      </dsp:nvSpPr>
      <dsp:spPr>
        <a:xfrm>
          <a:off x="0" y="393100"/>
          <a:ext cx="2189202" cy="13901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0F265C-6069-4BFD-A5B9-DA8630241FB0}">
      <dsp:nvSpPr>
        <dsp:cNvPr id="0" name=""/>
        <dsp:cNvSpPr/>
      </dsp:nvSpPr>
      <dsp:spPr>
        <a:xfrm>
          <a:off x="243244" y="624182"/>
          <a:ext cx="2189202" cy="13901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Agriculture Decision Making: </a:t>
          </a:r>
        </a:p>
        <a:p>
          <a:pPr marL="0" lvl="0" indent="0" algn="l" defTabSz="444500">
            <a:lnSpc>
              <a:spcPct val="90000"/>
            </a:lnSpc>
            <a:spcBef>
              <a:spcPct val="0"/>
            </a:spcBef>
            <a:spcAft>
              <a:spcPct val="35000"/>
            </a:spcAft>
            <a:buNone/>
          </a:pPr>
          <a:r>
            <a:rPr lang="en-US" sz="1000" kern="1200" dirty="0"/>
            <a:t>Based on past performance, climate adaptability, and market demand, prospective farmers and established agricultural enterprises can utilize the crop recommendation system to make well-informed selections about which crops to plant.</a:t>
          </a:r>
        </a:p>
      </dsp:txBody>
      <dsp:txXfrm>
        <a:off x="283960" y="664898"/>
        <a:ext cx="2107770" cy="1308711"/>
      </dsp:txXfrm>
    </dsp:sp>
    <dsp:sp modelId="{0B931292-2846-4CFE-8C38-509F59E08088}">
      <dsp:nvSpPr>
        <dsp:cNvPr id="0" name=""/>
        <dsp:cNvSpPr/>
      </dsp:nvSpPr>
      <dsp:spPr>
        <a:xfrm>
          <a:off x="2675691" y="393100"/>
          <a:ext cx="2189202" cy="13901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86A2AC-F739-4872-974B-56BA71F1A6F9}">
      <dsp:nvSpPr>
        <dsp:cNvPr id="0" name=""/>
        <dsp:cNvSpPr/>
      </dsp:nvSpPr>
      <dsp:spPr>
        <a:xfrm>
          <a:off x="2918936" y="624182"/>
          <a:ext cx="2189202" cy="13901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Investment Planning:</a:t>
          </a:r>
        </a:p>
        <a:p>
          <a:pPr marL="0" lvl="0" indent="0" algn="l" defTabSz="444500">
            <a:lnSpc>
              <a:spcPct val="90000"/>
            </a:lnSpc>
            <a:spcBef>
              <a:spcPct val="0"/>
            </a:spcBef>
            <a:spcAft>
              <a:spcPct val="35000"/>
            </a:spcAft>
            <a:buNone/>
          </a:pPr>
          <a:r>
            <a:rPr lang="en-US" sz="1000" kern="1200" dirty="0"/>
            <a:t>The predictive models can be used by financial institutions and investors who are interested in the agriculture industry to evaluate the possible profitability of agricultural operations in various Canadian provinces and areas.</a:t>
          </a:r>
        </a:p>
      </dsp:txBody>
      <dsp:txXfrm>
        <a:off x="2959652" y="664898"/>
        <a:ext cx="2107770" cy="1308711"/>
      </dsp:txXfrm>
    </dsp:sp>
    <dsp:sp modelId="{0AEFA40F-896E-4B70-94CE-076C0CF7BA27}">
      <dsp:nvSpPr>
        <dsp:cNvPr id="0" name=""/>
        <dsp:cNvSpPr/>
      </dsp:nvSpPr>
      <dsp:spPr>
        <a:xfrm>
          <a:off x="5351383" y="393100"/>
          <a:ext cx="2189202" cy="13901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E6D6FD-7EF0-43D1-8E03-547407FF3304}">
      <dsp:nvSpPr>
        <dsp:cNvPr id="0" name=""/>
        <dsp:cNvSpPr/>
      </dsp:nvSpPr>
      <dsp:spPr>
        <a:xfrm>
          <a:off x="5594627" y="624182"/>
          <a:ext cx="2189202" cy="13901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100000"/>
            </a:lnSpc>
            <a:spcBef>
              <a:spcPct val="0"/>
            </a:spcBef>
            <a:spcAft>
              <a:spcPct val="35000"/>
            </a:spcAft>
            <a:buNone/>
          </a:pPr>
          <a:r>
            <a:rPr lang="en-IN" sz="1000" kern="1200" dirty="0"/>
            <a:t>Research and Development:</a:t>
          </a:r>
        </a:p>
        <a:p>
          <a:pPr marL="0" lvl="0" indent="0" algn="l" defTabSz="444500">
            <a:lnSpc>
              <a:spcPct val="100000"/>
            </a:lnSpc>
            <a:spcBef>
              <a:spcPct val="0"/>
            </a:spcBef>
            <a:spcAft>
              <a:spcPct val="35000"/>
            </a:spcAft>
            <a:buNone/>
          </a:pPr>
          <a:r>
            <a:rPr lang="en-US" sz="1000" kern="1200" dirty="0"/>
            <a:t>Researchers, academic institutions, and agricultural experts can all gain from having access to the extensive dataset and analytical tools created for this project.</a:t>
          </a:r>
        </a:p>
      </dsp:txBody>
      <dsp:txXfrm>
        <a:off x="5635343" y="664898"/>
        <a:ext cx="2107770" cy="13087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65797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The agricultural landscape of Canada is as diverse as its geography, presenting a tapestry of opportunities and challenges for those who seek to harness its potential. </a:t>
            </a:r>
          </a:p>
          <a:p>
            <a:r>
              <a:rPr lang="en-US" b="0" i="0" dirty="0">
                <a:solidFill>
                  <a:srgbClr val="ECECEC"/>
                </a:solidFill>
                <a:effectLst/>
                <a:latin typeface="Söhne"/>
              </a:rPr>
              <a:t>Agriculture is one of the key industry which contributes the economy of Canada.</a:t>
            </a:r>
            <a:br>
              <a:rPr lang="en-US" b="0" i="0" dirty="0">
                <a:solidFill>
                  <a:srgbClr val="ECECEC"/>
                </a:solidFill>
                <a:effectLst/>
                <a:latin typeface="Söhne"/>
              </a:rPr>
            </a:br>
            <a:r>
              <a:rPr lang="en-US" b="0" i="0" dirty="0">
                <a:solidFill>
                  <a:srgbClr val="ECECEC"/>
                </a:solidFill>
                <a:effectLst/>
                <a:latin typeface="Söhne"/>
              </a:rPr>
              <a:t>To </a:t>
            </a:r>
            <a:r>
              <a:rPr lang="en-US" b="0" i="0" dirty="0" err="1">
                <a:solidFill>
                  <a:srgbClr val="ECECEC"/>
                </a:solidFill>
                <a:effectLst/>
                <a:latin typeface="Söhne"/>
              </a:rPr>
              <a:t>emprove</a:t>
            </a:r>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86022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apple-system"/>
              </a:rPr>
              <a:t>Understanding how crucial it is for farmers to make precise decisions in the ever-changing agricultural market, we all recognize the importance of giving investors, business owners, and newcomers the right information to help them decide what and where to grow. </a:t>
            </a:r>
          </a:p>
          <a:p>
            <a:pPr rtl="0"/>
            <a:r>
              <a:rPr lang="en-US" dirty="0">
                <a:effectLst/>
                <a:latin typeface="-apple-system"/>
              </a:rPr>
              <a:t>It's about unlocking Canada's full farming potential and ensuring that rural communities thrive sustainably by using the data we already have effectively.</a:t>
            </a:r>
          </a:p>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426262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10664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343416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310799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586585"/>
            <a:ext cx="8093365" cy="1985164"/>
          </a:xfrm>
          <a:noFill/>
          <a:effectLst>
            <a:outerShdw blurRad="50800" dist="38100" dir="2700000" algn="tl" rotWithShape="0">
              <a:prstClr val="black">
                <a:alpha val="40000"/>
              </a:prstClr>
            </a:outerShdw>
          </a:effectLst>
        </p:spPr>
        <p:txBody>
          <a:bodyPr>
            <a:normAutofit/>
          </a:bodyPr>
          <a:lstStyle>
            <a:lvl1pPr algn="l">
              <a:defRPr sz="3600">
                <a:solidFill>
                  <a:schemeClr val="tx2">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2877160"/>
            <a:ext cx="8093365" cy="916230"/>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0"/>
            <a:ext cx="7940659" cy="916230"/>
          </a:xfrm>
        </p:spPr>
        <p:txBody>
          <a:bodyPr>
            <a:normAutofit/>
          </a:bodyPr>
          <a:lstStyle>
            <a:lvl1pPr algn="l">
              <a:defRPr sz="3600" baseline="0">
                <a:solidFill>
                  <a:schemeClr val="tx2">
                    <a:lumMod val="5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350110"/>
            <a:ext cx="7940660" cy="3512215"/>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413610" cy="916229"/>
          </a:xfrm>
          <a:noFill/>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10" cy="351106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916230"/>
          </a:xfrm>
        </p:spPr>
        <p:txBody>
          <a:bodyPr>
            <a:normAutofit/>
          </a:bodyPr>
          <a:lstStyle>
            <a:lvl1pPr algn="l">
              <a:defRPr sz="3600" baseline="0">
                <a:solidFill>
                  <a:schemeClr val="tx2">
                    <a:lumMod val="5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5552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4/3/2024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1.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EC44BB6-AE88-79CE-EA9A-25DAA2284993}"/>
              </a:ext>
            </a:extLst>
          </p:cNvPr>
          <p:cNvPicPr>
            <a:picLocks noChangeAspect="1"/>
          </p:cNvPicPr>
          <p:nvPr/>
        </p:nvPicPr>
        <p:blipFill rotWithShape="1">
          <a:blip r:embed="rId2"/>
          <a:srcRect t="6306" r="2" b="2"/>
          <a:stretch/>
        </p:blipFill>
        <p:spPr>
          <a:xfrm>
            <a:off x="342900" y="342900"/>
            <a:ext cx="8458200" cy="4457700"/>
          </a:xfrm>
          <a:prstGeom prst="rect">
            <a:avLst/>
          </a:prstGeom>
        </p:spPr>
      </p:pic>
    </p:spTree>
    <p:extLst>
      <p:ext uri="{BB962C8B-B14F-4D97-AF65-F5344CB8AC3E}">
        <p14:creationId xmlns:p14="http://schemas.microsoft.com/office/powerpoint/2010/main" val="38256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5323-123D-0DB9-5B93-A61D4029F909}"/>
              </a:ext>
            </a:extLst>
          </p:cNvPr>
          <p:cNvSpPr>
            <a:spLocks noGrp="1"/>
          </p:cNvSpPr>
          <p:nvPr>
            <p:ph type="title"/>
          </p:nvPr>
        </p:nvSpPr>
        <p:spPr>
          <a:xfrm>
            <a:off x="457200" y="205979"/>
            <a:ext cx="8229600" cy="579196"/>
          </a:xfrm>
        </p:spPr>
        <p:txBody>
          <a:bodyPr>
            <a:normAutofit fontScale="90000"/>
          </a:bodyPr>
          <a:lstStyle/>
          <a:p>
            <a:r>
              <a:rPr lang="en-IN"/>
              <a:t> </a:t>
            </a:r>
            <a:endParaRPr lang="en-IN" dirty="0"/>
          </a:p>
        </p:txBody>
      </p:sp>
      <p:sp>
        <p:nvSpPr>
          <p:cNvPr id="4" name="Content Placeholder 3">
            <a:extLst>
              <a:ext uri="{FF2B5EF4-FFF2-40B4-BE49-F238E27FC236}">
                <a16:creationId xmlns:a16="http://schemas.microsoft.com/office/drawing/2014/main" id="{02BC3F22-663D-4C86-3E5E-CDAD25E39818}"/>
              </a:ext>
            </a:extLst>
          </p:cNvPr>
          <p:cNvSpPr>
            <a:spLocks noGrp="1"/>
          </p:cNvSpPr>
          <p:nvPr>
            <p:ph sz="half" idx="1"/>
          </p:nvPr>
        </p:nvSpPr>
        <p:spPr/>
        <p:txBody>
          <a:bodyPr>
            <a:normAutofit/>
          </a:bodyPr>
          <a:lstStyle/>
          <a:p>
            <a:pPr marL="0" indent="0">
              <a:buNone/>
            </a:pPr>
            <a:r>
              <a:rPr lang="en-IN" sz="1500" b="1" dirty="0">
                <a:solidFill>
                  <a:schemeClr val="bg1"/>
                </a:solidFill>
              </a:rPr>
              <a:t>Data Collection:</a:t>
            </a:r>
          </a:p>
          <a:p>
            <a:r>
              <a:rPr lang="en-IN" sz="1500" dirty="0">
                <a:solidFill>
                  <a:schemeClr val="bg1"/>
                </a:solidFill>
              </a:rPr>
              <a:t>https://agriculture.canada.ca/en/market-information-system/rp/index-eng.cfm?action=pR&amp;r=243&amp;pdctc </a:t>
            </a:r>
          </a:p>
        </p:txBody>
      </p:sp>
      <p:pic>
        <p:nvPicPr>
          <p:cNvPr id="5" name="Picture 4">
            <a:extLst>
              <a:ext uri="{FF2B5EF4-FFF2-40B4-BE49-F238E27FC236}">
                <a16:creationId xmlns:a16="http://schemas.microsoft.com/office/drawing/2014/main" id="{55B927A1-0C76-335C-5280-A70DCD797231}"/>
              </a:ext>
            </a:extLst>
          </p:cNvPr>
          <p:cNvPicPr>
            <a:picLocks noChangeAspect="1"/>
          </p:cNvPicPr>
          <p:nvPr/>
        </p:nvPicPr>
        <p:blipFill>
          <a:blip r:embed="rId3"/>
          <a:stretch>
            <a:fillRect/>
          </a:stretch>
        </p:blipFill>
        <p:spPr>
          <a:xfrm>
            <a:off x="754375" y="2309661"/>
            <a:ext cx="3255546" cy="1377815"/>
          </a:xfrm>
          <a:prstGeom prst="rect">
            <a:avLst/>
          </a:prstGeom>
        </p:spPr>
      </p:pic>
      <p:sp>
        <p:nvSpPr>
          <p:cNvPr id="9" name="Content Placeholder 8">
            <a:extLst>
              <a:ext uri="{FF2B5EF4-FFF2-40B4-BE49-F238E27FC236}">
                <a16:creationId xmlns:a16="http://schemas.microsoft.com/office/drawing/2014/main" id="{334CAFB3-D158-A81B-5687-7A6EC9D3D1EC}"/>
              </a:ext>
            </a:extLst>
          </p:cNvPr>
          <p:cNvSpPr>
            <a:spLocks noGrp="1"/>
          </p:cNvSpPr>
          <p:nvPr>
            <p:ph sz="half" idx="2"/>
          </p:nvPr>
        </p:nvSpPr>
        <p:spPr>
          <a:xfrm>
            <a:off x="4648200" y="1200151"/>
            <a:ext cx="4038600" cy="2135124"/>
          </a:xfrm>
        </p:spPr>
        <p:txBody>
          <a:bodyPr>
            <a:normAutofit/>
          </a:bodyPr>
          <a:lstStyle/>
          <a:p>
            <a:pPr marL="0" indent="0">
              <a:buNone/>
            </a:pPr>
            <a:r>
              <a:rPr lang="en-IN" sz="1500" b="1" dirty="0">
                <a:solidFill>
                  <a:schemeClr val="bg1"/>
                </a:solidFill>
              </a:rPr>
              <a:t>Data Preprocessing:</a:t>
            </a:r>
          </a:p>
          <a:p>
            <a:pPr marL="0" indent="0">
              <a:buNone/>
            </a:pPr>
            <a:r>
              <a:rPr lang="en-US" sz="1500" dirty="0">
                <a:solidFill>
                  <a:schemeClr val="bg1"/>
                </a:solidFill>
              </a:rPr>
              <a:t>1. Outlier Detection:</a:t>
            </a:r>
          </a:p>
          <a:p>
            <a:r>
              <a:rPr lang="en-US" sz="1500" dirty="0">
                <a:solidFill>
                  <a:schemeClr val="bg1"/>
                </a:solidFill>
              </a:rPr>
              <a:t>Here, a threshold of 3 standard deviations is used. Any data point with a z-score greater than 3 or less than -3 will be considered an outlier.</a:t>
            </a:r>
          </a:p>
          <a:p>
            <a:endParaRPr lang="en-IN" sz="1500" dirty="0">
              <a:solidFill>
                <a:schemeClr val="bg1"/>
              </a:solidFill>
            </a:endParaRPr>
          </a:p>
        </p:txBody>
      </p:sp>
      <p:pic>
        <p:nvPicPr>
          <p:cNvPr id="12" name="Picture 11">
            <a:extLst>
              <a:ext uri="{FF2B5EF4-FFF2-40B4-BE49-F238E27FC236}">
                <a16:creationId xmlns:a16="http://schemas.microsoft.com/office/drawing/2014/main" id="{099E9DE7-31E3-FC39-22D8-F1FA6555DADF}"/>
              </a:ext>
            </a:extLst>
          </p:cNvPr>
          <p:cNvPicPr>
            <a:picLocks noChangeAspect="1"/>
          </p:cNvPicPr>
          <p:nvPr/>
        </p:nvPicPr>
        <p:blipFill>
          <a:blip r:embed="rId4"/>
          <a:stretch>
            <a:fillRect/>
          </a:stretch>
        </p:blipFill>
        <p:spPr>
          <a:xfrm>
            <a:off x="4792975" y="2724455"/>
            <a:ext cx="2833125" cy="1633870"/>
          </a:xfrm>
          <a:prstGeom prst="rect">
            <a:avLst/>
          </a:prstGeom>
        </p:spPr>
      </p:pic>
      <p:sp>
        <p:nvSpPr>
          <p:cNvPr id="3" name="TextBox 2">
            <a:extLst>
              <a:ext uri="{FF2B5EF4-FFF2-40B4-BE49-F238E27FC236}">
                <a16:creationId xmlns:a16="http://schemas.microsoft.com/office/drawing/2014/main" id="{412D0683-35CA-27D6-46B9-5835349C71AF}"/>
              </a:ext>
            </a:extLst>
          </p:cNvPr>
          <p:cNvSpPr txBox="1"/>
          <p:nvPr/>
        </p:nvSpPr>
        <p:spPr>
          <a:xfrm>
            <a:off x="457200" y="433880"/>
            <a:ext cx="6710785" cy="492443"/>
          </a:xfrm>
          <a:prstGeom prst="rect">
            <a:avLst/>
          </a:prstGeom>
          <a:noFill/>
        </p:spPr>
        <p:txBody>
          <a:bodyPr wrap="square" rtlCol="0">
            <a:spAutoFit/>
          </a:bodyPr>
          <a:lstStyle/>
          <a:p>
            <a:r>
              <a:rPr lang="en-IN" sz="2600" b="1" dirty="0">
                <a:effectLst>
                  <a:outerShdw blurRad="38100" dist="38100" dir="2700000" algn="tl">
                    <a:srgbClr val="000000">
                      <a:alpha val="43137"/>
                    </a:srgbClr>
                  </a:outerShdw>
                </a:effectLst>
              </a:rPr>
              <a:t>ML Model Building</a:t>
            </a:r>
          </a:p>
        </p:txBody>
      </p:sp>
    </p:spTree>
    <p:extLst>
      <p:ext uri="{BB962C8B-B14F-4D97-AF65-F5344CB8AC3E}">
        <p14:creationId xmlns:p14="http://schemas.microsoft.com/office/powerpoint/2010/main" val="8463657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5323-123D-0DB9-5B93-A61D4029F909}"/>
              </a:ext>
            </a:extLst>
          </p:cNvPr>
          <p:cNvSpPr>
            <a:spLocks noGrp="1"/>
          </p:cNvSpPr>
          <p:nvPr>
            <p:ph type="title"/>
          </p:nvPr>
        </p:nvSpPr>
        <p:spPr>
          <a:xfrm>
            <a:off x="457200" y="205979"/>
            <a:ext cx="8229600" cy="342898"/>
          </a:xfrm>
        </p:spPr>
        <p:txBody>
          <a:bodyPr>
            <a:normAutofit fontScale="90000"/>
          </a:bodyPr>
          <a:lstStyle/>
          <a:p>
            <a:r>
              <a:rPr lang="en-IN" dirty="0"/>
              <a:t> </a:t>
            </a:r>
          </a:p>
        </p:txBody>
      </p:sp>
      <p:sp>
        <p:nvSpPr>
          <p:cNvPr id="4" name="Content Placeholder 3">
            <a:extLst>
              <a:ext uri="{FF2B5EF4-FFF2-40B4-BE49-F238E27FC236}">
                <a16:creationId xmlns:a16="http://schemas.microsoft.com/office/drawing/2014/main" id="{02BC3F22-663D-4C86-3E5E-CDAD25E39818}"/>
              </a:ext>
            </a:extLst>
          </p:cNvPr>
          <p:cNvSpPr>
            <a:spLocks noGrp="1"/>
          </p:cNvSpPr>
          <p:nvPr>
            <p:ph sz="half" idx="1"/>
          </p:nvPr>
        </p:nvSpPr>
        <p:spPr/>
        <p:txBody>
          <a:bodyPr>
            <a:normAutofit/>
          </a:bodyPr>
          <a:lstStyle/>
          <a:p>
            <a:pPr marL="0" indent="0">
              <a:buNone/>
            </a:pPr>
            <a:r>
              <a:rPr lang="en-US" sz="1400" dirty="0">
                <a:solidFill>
                  <a:schemeClr val="bg1"/>
                </a:solidFill>
              </a:rPr>
              <a:t>2. Dummy encoding: Converting categorical to numerical values (for province and crop)</a:t>
            </a:r>
          </a:p>
          <a:p>
            <a:pPr marL="0" indent="0">
              <a:buNone/>
            </a:pPr>
            <a:r>
              <a:rPr lang="en-US" sz="1400" b="1" dirty="0">
                <a:solidFill>
                  <a:schemeClr val="bg1"/>
                </a:solidFill>
              </a:rPr>
              <a:t>Feature Engineering:</a:t>
            </a:r>
          </a:p>
          <a:p>
            <a:pPr marL="0" indent="0">
              <a:buNone/>
            </a:pPr>
            <a:r>
              <a:rPr lang="en-US" sz="1400" dirty="0">
                <a:solidFill>
                  <a:schemeClr val="bg1"/>
                </a:solidFill>
              </a:rPr>
              <a:t>Independent Features: Crop, Province, Seeded Area, Yield</a:t>
            </a:r>
          </a:p>
          <a:p>
            <a:pPr marL="0" indent="0">
              <a:buNone/>
            </a:pPr>
            <a:r>
              <a:rPr lang="en-US" sz="1400" dirty="0">
                <a:solidFill>
                  <a:schemeClr val="bg1"/>
                </a:solidFill>
              </a:rPr>
              <a:t>Dependent Feature: Production</a:t>
            </a:r>
          </a:p>
          <a:p>
            <a:pPr marL="0" indent="0">
              <a:buNone/>
            </a:pPr>
            <a:r>
              <a:rPr lang="en-US" sz="1400" b="1" dirty="0">
                <a:solidFill>
                  <a:schemeClr val="bg1"/>
                </a:solidFill>
              </a:rPr>
              <a:t>Model Building:</a:t>
            </a:r>
          </a:p>
          <a:p>
            <a:pPr marL="0" indent="0">
              <a:buNone/>
            </a:pPr>
            <a:r>
              <a:rPr lang="en-US" sz="1400" dirty="0">
                <a:solidFill>
                  <a:schemeClr val="bg1"/>
                </a:solidFill>
              </a:rPr>
              <a:t>Train data:80% Test data:20%</a:t>
            </a:r>
          </a:p>
          <a:p>
            <a:pPr marL="0" indent="0">
              <a:buNone/>
            </a:pPr>
            <a:endParaRPr lang="en-US" sz="1400" dirty="0">
              <a:solidFill>
                <a:schemeClr val="bg1"/>
              </a:solidFill>
            </a:endParaRPr>
          </a:p>
          <a:p>
            <a:pPr marL="0" indent="0">
              <a:buNone/>
            </a:pPr>
            <a:endParaRPr lang="en-IN" sz="1400" dirty="0">
              <a:solidFill>
                <a:schemeClr val="bg1"/>
              </a:solidFill>
            </a:endParaRPr>
          </a:p>
        </p:txBody>
      </p:sp>
      <p:sp>
        <p:nvSpPr>
          <p:cNvPr id="8" name="Content Placeholder 7">
            <a:extLst>
              <a:ext uri="{FF2B5EF4-FFF2-40B4-BE49-F238E27FC236}">
                <a16:creationId xmlns:a16="http://schemas.microsoft.com/office/drawing/2014/main" id="{6DA7D02D-A0DC-9F1F-5C8C-77FD9B236B42}"/>
              </a:ext>
            </a:extLst>
          </p:cNvPr>
          <p:cNvSpPr>
            <a:spLocks noGrp="1"/>
          </p:cNvSpPr>
          <p:nvPr>
            <p:ph sz="half" idx="2"/>
          </p:nvPr>
        </p:nvSpPr>
        <p:spPr>
          <a:xfrm>
            <a:off x="4648200" y="1197405"/>
            <a:ext cx="4038600" cy="3397218"/>
          </a:xfrm>
        </p:spPr>
        <p:txBody>
          <a:bodyPr>
            <a:normAutofit/>
          </a:bodyPr>
          <a:lstStyle/>
          <a:p>
            <a:pPr marL="0" indent="0">
              <a:buNone/>
            </a:pPr>
            <a:r>
              <a:rPr lang="en-IN" sz="1200" dirty="0" err="1">
                <a:solidFill>
                  <a:schemeClr val="bg1"/>
                </a:solidFill>
              </a:rPr>
              <a:t>sns.distplot</a:t>
            </a:r>
            <a:r>
              <a:rPr lang="en-IN" sz="1200" dirty="0">
                <a:solidFill>
                  <a:schemeClr val="bg1"/>
                </a:solidFill>
              </a:rPr>
              <a:t>(</a:t>
            </a:r>
            <a:r>
              <a:rPr lang="en-IN" sz="1200" dirty="0" err="1">
                <a:solidFill>
                  <a:schemeClr val="bg1"/>
                </a:solidFill>
              </a:rPr>
              <a:t>ytest</a:t>
            </a:r>
            <a:r>
              <a:rPr lang="en-IN" sz="1200" dirty="0">
                <a:solidFill>
                  <a:schemeClr val="bg1"/>
                </a:solidFill>
              </a:rPr>
              <a:t>-predictions)</a:t>
            </a:r>
          </a:p>
          <a:p>
            <a:pPr marL="0" indent="0">
              <a:buNone/>
            </a:pPr>
            <a:endParaRPr lang="en-IN"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r>
              <a:rPr lang="en-US" sz="1200" dirty="0">
                <a:solidFill>
                  <a:schemeClr val="bg1"/>
                </a:solidFill>
              </a:rPr>
              <a:t>From the above distribution plot, it is evident that the difference between test data and predicted data are distributed more at the less error region for Random Forest Regression.</a:t>
            </a:r>
            <a:endParaRPr lang="en-IN" sz="1200" dirty="0">
              <a:solidFill>
                <a:schemeClr val="bg1"/>
              </a:solidFill>
            </a:endParaRPr>
          </a:p>
        </p:txBody>
      </p:sp>
      <p:pic>
        <p:nvPicPr>
          <p:cNvPr id="10" name="Picture 9">
            <a:extLst>
              <a:ext uri="{FF2B5EF4-FFF2-40B4-BE49-F238E27FC236}">
                <a16:creationId xmlns:a16="http://schemas.microsoft.com/office/drawing/2014/main" id="{F49E8114-D11C-C14E-D3BD-A5B8E4D518AB}"/>
              </a:ext>
            </a:extLst>
          </p:cNvPr>
          <p:cNvPicPr>
            <a:picLocks noChangeAspect="1"/>
          </p:cNvPicPr>
          <p:nvPr/>
        </p:nvPicPr>
        <p:blipFill>
          <a:blip r:embed="rId3"/>
          <a:stretch>
            <a:fillRect/>
          </a:stretch>
        </p:blipFill>
        <p:spPr>
          <a:xfrm>
            <a:off x="4724705" y="1502815"/>
            <a:ext cx="3512215" cy="2137870"/>
          </a:xfrm>
          <a:prstGeom prst="rect">
            <a:avLst/>
          </a:prstGeom>
        </p:spPr>
      </p:pic>
      <p:graphicFrame>
        <p:nvGraphicFramePr>
          <p:cNvPr id="5" name="Table 4">
            <a:extLst>
              <a:ext uri="{FF2B5EF4-FFF2-40B4-BE49-F238E27FC236}">
                <a16:creationId xmlns:a16="http://schemas.microsoft.com/office/drawing/2014/main" id="{1F9B967E-73BC-6F49-0674-85A535D1C678}"/>
              </a:ext>
            </a:extLst>
          </p:cNvPr>
          <p:cNvGraphicFramePr>
            <a:graphicFrameLocks noGrp="1"/>
          </p:cNvGraphicFramePr>
          <p:nvPr>
            <p:extLst>
              <p:ext uri="{D42A27DB-BD31-4B8C-83A1-F6EECF244321}">
                <p14:modId xmlns:p14="http://schemas.microsoft.com/office/powerpoint/2010/main" val="1021397274"/>
              </p:ext>
            </p:extLst>
          </p:nvPr>
        </p:nvGraphicFramePr>
        <p:xfrm>
          <a:off x="601670" y="3335275"/>
          <a:ext cx="3506115" cy="1381760"/>
        </p:xfrm>
        <a:graphic>
          <a:graphicData uri="http://schemas.openxmlformats.org/drawingml/2006/table">
            <a:tbl>
              <a:tblPr firstRow="1" bandRow="1">
                <a:tableStyleId>{073A0DAA-6AF3-43AB-8588-CEC1D06C72B9}</a:tableStyleId>
              </a:tblPr>
              <a:tblGrid>
                <a:gridCol w="2131770">
                  <a:extLst>
                    <a:ext uri="{9D8B030D-6E8A-4147-A177-3AD203B41FA5}">
                      <a16:colId xmlns:a16="http://schemas.microsoft.com/office/drawing/2014/main" val="564192274"/>
                    </a:ext>
                  </a:extLst>
                </a:gridCol>
                <a:gridCol w="1374345">
                  <a:extLst>
                    <a:ext uri="{9D8B030D-6E8A-4147-A177-3AD203B41FA5}">
                      <a16:colId xmlns:a16="http://schemas.microsoft.com/office/drawing/2014/main" val="2876331594"/>
                    </a:ext>
                  </a:extLst>
                </a:gridCol>
              </a:tblGrid>
              <a:tr h="370840">
                <a:tc>
                  <a:txBody>
                    <a:bodyPr/>
                    <a:lstStyle/>
                    <a:p>
                      <a:pPr algn="ctr"/>
                      <a:r>
                        <a:rPr lang="en-US" dirty="0"/>
                        <a:t>Algorithm</a:t>
                      </a:r>
                      <a:endParaRPr lang="en-IN" dirty="0"/>
                    </a:p>
                  </a:txBody>
                  <a:tcPr/>
                </a:tc>
                <a:tc>
                  <a:txBody>
                    <a:bodyPr/>
                    <a:lstStyle/>
                    <a:p>
                      <a:pPr algn="ctr"/>
                      <a:r>
                        <a:rPr lang="en-US" dirty="0"/>
                        <a:t>R2 Score</a:t>
                      </a:r>
                      <a:endParaRPr lang="en-IN" dirty="0"/>
                    </a:p>
                  </a:txBody>
                  <a:tcPr/>
                </a:tc>
                <a:extLst>
                  <a:ext uri="{0D108BD9-81ED-4DB2-BD59-A6C34878D82A}">
                    <a16:rowId xmlns:a16="http://schemas.microsoft.com/office/drawing/2014/main" val="4190355941"/>
                  </a:ext>
                </a:extLst>
              </a:tr>
              <a:tr h="370840">
                <a:tc>
                  <a:txBody>
                    <a:bodyPr/>
                    <a:lstStyle/>
                    <a:p>
                      <a:pPr algn="ctr"/>
                      <a:r>
                        <a:rPr lang="en-US" dirty="0"/>
                        <a:t>Linear Regression</a:t>
                      </a:r>
                      <a:endParaRPr lang="en-IN" dirty="0"/>
                    </a:p>
                  </a:txBody>
                  <a:tcPr/>
                </a:tc>
                <a:tc>
                  <a:txBody>
                    <a:bodyPr/>
                    <a:lstStyle/>
                    <a:p>
                      <a:pPr algn="ctr"/>
                      <a:r>
                        <a:rPr lang="en-US" dirty="0"/>
                        <a:t>0.865896</a:t>
                      </a:r>
                      <a:endParaRPr lang="en-IN" dirty="0"/>
                    </a:p>
                  </a:txBody>
                  <a:tcPr/>
                </a:tc>
                <a:extLst>
                  <a:ext uri="{0D108BD9-81ED-4DB2-BD59-A6C34878D82A}">
                    <a16:rowId xmlns:a16="http://schemas.microsoft.com/office/drawing/2014/main" val="2168829627"/>
                  </a:ext>
                </a:extLst>
              </a:tr>
              <a:tr h="370840">
                <a:tc>
                  <a:txBody>
                    <a:bodyPr/>
                    <a:lstStyle/>
                    <a:p>
                      <a:pPr algn="ctr"/>
                      <a:r>
                        <a:rPr lang="en-US" dirty="0"/>
                        <a:t>Random Forest Regression</a:t>
                      </a:r>
                      <a:endParaRPr lang="en-IN" dirty="0"/>
                    </a:p>
                  </a:txBody>
                  <a:tcPr/>
                </a:tc>
                <a:tc>
                  <a:txBody>
                    <a:bodyPr/>
                    <a:lstStyle/>
                    <a:p>
                      <a:pPr algn="ctr"/>
                      <a:r>
                        <a:rPr lang="en-US" dirty="0"/>
                        <a:t>0.898593</a:t>
                      </a:r>
                      <a:endParaRPr lang="en-IN" dirty="0"/>
                    </a:p>
                  </a:txBody>
                  <a:tcPr/>
                </a:tc>
                <a:extLst>
                  <a:ext uri="{0D108BD9-81ED-4DB2-BD59-A6C34878D82A}">
                    <a16:rowId xmlns:a16="http://schemas.microsoft.com/office/drawing/2014/main" val="3650320402"/>
                  </a:ext>
                </a:extLst>
              </a:tr>
            </a:tbl>
          </a:graphicData>
        </a:graphic>
      </p:graphicFrame>
    </p:spTree>
    <p:extLst>
      <p:ext uri="{BB962C8B-B14F-4D97-AF65-F5344CB8AC3E}">
        <p14:creationId xmlns:p14="http://schemas.microsoft.com/office/powerpoint/2010/main" val="39556469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5323-123D-0DB9-5B93-A61D4029F909}"/>
              </a:ext>
            </a:extLst>
          </p:cNvPr>
          <p:cNvSpPr>
            <a:spLocks noGrp="1"/>
          </p:cNvSpPr>
          <p:nvPr>
            <p:ph type="title"/>
          </p:nvPr>
        </p:nvSpPr>
        <p:spPr/>
        <p:txBody>
          <a:bodyPr/>
          <a:lstStyle/>
          <a:p>
            <a:pPr algn="l"/>
            <a:r>
              <a:rPr lang="en-IN" dirty="0">
                <a:solidFill>
                  <a:schemeClr val="tx1">
                    <a:lumMod val="95000"/>
                    <a:lumOff val="5000"/>
                  </a:schemeClr>
                </a:solidFill>
              </a:rPr>
              <a:t>Results</a:t>
            </a:r>
          </a:p>
        </p:txBody>
      </p:sp>
      <p:pic>
        <p:nvPicPr>
          <p:cNvPr id="7" name="Content Placeholder 6" descr="A screenshot of a computer screen&#10;&#10;Description automatically generated">
            <a:extLst>
              <a:ext uri="{FF2B5EF4-FFF2-40B4-BE49-F238E27FC236}">
                <a16:creationId xmlns:a16="http://schemas.microsoft.com/office/drawing/2014/main" id="{2DB03FEE-2CB6-465C-695C-E0EF6AB9351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57200" y="1197405"/>
            <a:ext cx="4038600" cy="2443280"/>
          </a:xfrm>
        </p:spPr>
      </p:pic>
      <p:pic>
        <p:nvPicPr>
          <p:cNvPr id="8" name="Content Placeholder 7">
            <a:extLst>
              <a:ext uri="{FF2B5EF4-FFF2-40B4-BE49-F238E27FC236}">
                <a16:creationId xmlns:a16="http://schemas.microsoft.com/office/drawing/2014/main" id="{20E5013D-2E3E-0564-2462-A64031D36701}"/>
              </a:ext>
            </a:extLst>
          </p:cNvPr>
          <p:cNvPicPr>
            <a:picLocks noGrp="1" noChangeAspect="1"/>
          </p:cNvPicPr>
          <p:nvPr>
            <p:ph sz="half" idx="2"/>
          </p:nvPr>
        </p:nvPicPr>
        <p:blipFill>
          <a:blip r:embed="rId4"/>
          <a:stretch>
            <a:fillRect/>
          </a:stretch>
        </p:blipFill>
        <p:spPr>
          <a:xfrm>
            <a:off x="4632331" y="1197405"/>
            <a:ext cx="4038600" cy="2443279"/>
          </a:xfrm>
          <a:prstGeom prst="rect">
            <a:avLst/>
          </a:prstGeom>
        </p:spPr>
      </p:pic>
      <p:sp>
        <p:nvSpPr>
          <p:cNvPr id="10" name="TextBox 9">
            <a:extLst>
              <a:ext uri="{FF2B5EF4-FFF2-40B4-BE49-F238E27FC236}">
                <a16:creationId xmlns:a16="http://schemas.microsoft.com/office/drawing/2014/main" id="{8AFB4F22-97DC-9C71-55F3-6F2F70EC504D}"/>
              </a:ext>
            </a:extLst>
          </p:cNvPr>
          <p:cNvSpPr txBox="1"/>
          <p:nvPr/>
        </p:nvSpPr>
        <p:spPr>
          <a:xfrm>
            <a:off x="448965" y="3946095"/>
            <a:ext cx="4038599" cy="830997"/>
          </a:xfrm>
          <a:prstGeom prst="rect">
            <a:avLst/>
          </a:prstGeom>
          <a:noFill/>
        </p:spPr>
        <p:txBody>
          <a:bodyPr wrap="square" rtlCol="0">
            <a:spAutoFit/>
          </a:bodyPr>
          <a:lstStyle/>
          <a:p>
            <a:r>
              <a:rPr lang="en-US" sz="1200">
                <a:solidFill>
                  <a:schemeClr val="bg1"/>
                </a:solidFill>
              </a:rPr>
              <a:t>we're creating a line plot where the x-axis represents the years, the y-axis represents the production of crops, and each line represents a province. This allows us to see how crop production has changed over time for each province.</a:t>
            </a:r>
            <a:endParaRPr lang="en-IN" sz="1200" dirty="0">
              <a:solidFill>
                <a:schemeClr val="bg1"/>
              </a:solidFill>
            </a:endParaRPr>
          </a:p>
        </p:txBody>
      </p:sp>
      <p:sp>
        <p:nvSpPr>
          <p:cNvPr id="11" name="TextBox 10">
            <a:extLst>
              <a:ext uri="{FF2B5EF4-FFF2-40B4-BE49-F238E27FC236}">
                <a16:creationId xmlns:a16="http://schemas.microsoft.com/office/drawing/2014/main" id="{A12E7FE8-CB4E-8DA6-CDCB-82F5DC6DCD9B}"/>
              </a:ext>
            </a:extLst>
          </p:cNvPr>
          <p:cNvSpPr txBox="1"/>
          <p:nvPr/>
        </p:nvSpPr>
        <p:spPr>
          <a:xfrm>
            <a:off x="4706895" y="3946095"/>
            <a:ext cx="3817625" cy="461665"/>
          </a:xfrm>
          <a:prstGeom prst="rect">
            <a:avLst/>
          </a:prstGeom>
          <a:noFill/>
        </p:spPr>
        <p:txBody>
          <a:bodyPr wrap="square" rtlCol="0">
            <a:spAutoFit/>
          </a:bodyPr>
          <a:lstStyle/>
          <a:p>
            <a:r>
              <a:rPr lang="en-US" sz="1200">
                <a:solidFill>
                  <a:schemeClr val="bg1"/>
                </a:solidFill>
              </a:rPr>
              <a:t>We check individual crop production of top 5 provinces from the above bar chart over the decade</a:t>
            </a:r>
            <a:endParaRPr lang="en-IN" sz="1200" dirty="0">
              <a:solidFill>
                <a:schemeClr val="bg1"/>
              </a:solidFill>
            </a:endParaRPr>
          </a:p>
        </p:txBody>
      </p:sp>
    </p:spTree>
    <p:extLst>
      <p:ext uri="{BB962C8B-B14F-4D97-AF65-F5344CB8AC3E}">
        <p14:creationId xmlns:p14="http://schemas.microsoft.com/office/powerpoint/2010/main" val="2155594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BADE99-8A22-5ED5-85BA-C495F0A5BC35}"/>
              </a:ext>
            </a:extLst>
          </p:cNvPr>
          <p:cNvPicPr>
            <a:picLocks noGrp="1" noChangeAspect="1"/>
          </p:cNvPicPr>
          <p:nvPr>
            <p:ph sz="half" idx="4294967295"/>
          </p:nvPr>
        </p:nvPicPr>
        <p:blipFill>
          <a:blip r:embed="rId2"/>
          <a:stretch>
            <a:fillRect/>
          </a:stretch>
        </p:blipFill>
        <p:spPr>
          <a:xfrm>
            <a:off x="995219" y="482600"/>
            <a:ext cx="3346338" cy="1965973"/>
          </a:xfrm>
          <a:prstGeom prst="rect">
            <a:avLst/>
          </a:prstGeom>
        </p:spPr>
      </p:pic>
      <p:cxnSp>
        <p:nvCxnSpPr>
          <p:cNvPr id="13"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833377"/>
            <a:ext cx="8280" cy="34838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EE13C4E-061E-F697-39BA-9C06600A66AE}"/>
              </a:ext>
            </a:extLst>
          </p:cNvPr>
          <p:cNvPicPr>
            <a:picLocks noChangeAspect="1"/>
          </p:cNvPicPr>
          <p:nvPr/>
        </p:nvPicPr>
        <p:blipFill>
          <a:blip r:embed="rId3"/>
          <a:stretch>
            <a:fillRect/>
          </a:stretch>
        </p:blipFill>
        <p:spPr>
          <a:xfrm>
            <a:off x="4752690" y="482600"/>
            <a:ext cx="3449068" cy="1965969"/>
          </a:xfrm>
          <a:prstGeom prst="rect">
            <a:avLst/>
          </a:prstGeom>
        </p:spPr>
      </p:pic>
      <p:cxnSp>
        <p:nvCxnSpPr>
          <p:cNvPr id="15"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257174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257174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D58B001-C2EB-C8B0-6D91-660DFE5AD3A6}"/>
              </a:ext>
            </a:extLst>
          </p:cNvPr>
          <p:cNvPicPr>
            <a:picLocks noChangeAspect="1"/>
          </p:cNvPicPr>
          <p:nvPr/>
        </p:nvPicPr>
        <p:blipFill>
          <a:blip r:embed="rId4"/>
          <a:stretch>
            <a:fillRect/>
          </a:stretch>
        </p:blipFill>
        <p:spPr>
          <a:xfrm>
            <a:off x="1014015" y="2671812"/>
            <a:ext cx="3346338" cy="1991071"/>
          </a:xfrm>
          <a:prstGeom prst="rect">
            <a:avLst/>
          </a:prstGeom>
        </p:spPr>
      </p:pic>
      <p:pic>
        <p:nvPicPr>
          <p:cNvPr id="6" name="Content Placeholder 5">
            <a:extLst>
              <a:ext uri="{FF2B5EF4-FFF2-40B4-BE49-F238E27FC236}">
                <a16:creationId xmlns:a16="http://schemas.microsoft.com/office/drawing/2014/main" id="{714FF904-4907-35E6-4956-796D406C0EF3}"/>
              </a:ext>
            </a:extLst>
          </p:cNvPr>
          <p:cNvPicPr>
            <a:picLocks noGrp="1" noChangeAspect="1"/>
          </p:cNvPicPr>
          <p:nvPr>
            <p:ph sz="half" idx="4294967295"/>
          </p:nvPr>
        </p:nvPicPr>
        <p:blipFill>
          <a:blip r:embed="rId5"/>
          <a:stretch>
            <a:fillRect/>
          </a:stretch>
        </p:blipFill>
        <p:spPr>
          <a:xfrm>
            <a:off x="4810861" y="2671813"/>
            <a:ext cx="3300456" cy="1996776"/>
          </a:xfrm>
          <a:prstGeom prst="rect">
            <a:avLst/>
          </a:prstGeom>
        </p:spPr>
      </p:pic>
    </p:spTree>
    <p:extLst>
      <p:ext uri="{BB962C8B-B14F-4D97-AF65-F5344CB8AC3E}">
        <p14:creationId xmlns:p14="http://schemas.microsoft.com/office/powerpoint/2010/main" val="40387604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E123AF0-CA44-8A64-FDEA-1461E3811E11}"/>
              </a:ext>
            </a:extLst>
          </p:cNvPr>
          <p:cNvPicPr>
            <a:picLocks noChangeAspect="1"/>
          </p:cNvPicPr>
          <p:nvPr/>
        </p:nvPicPr>
        <p:blipFill>
          <a:blip r:embed="rId2"/>
          <a:stretch>
            <a:fillRect/>
          </a:stretch>
        </p:blipFill>
        <p:spPr>
          <a:xfrm>
            <a:off x="499456" y="739290"/>
            <a:ext cx="3971037" cy="2332983"/>
          </a:xfrm>
          <a:prstGeom prst="rect">
            <a:avLst/>
          </a:prstGeom>
        </p:spPr>
      </p:pic>
      <p:cxnSp>
        <p:nvCxnSpPr>
          <p:cNvPr id="26" name="Straight Connector 2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32DBDF-507A-756E-1FBC-A74151AB5130}"/>
              </a:ext>
            </a:extLst>
          </p:cNvPr>
          <p:cNvPicPr>
            <a:picLocks noChangeAspect="1"/>
          </p:cNvPicPr>
          <p:nvPr/>
        </p:nvPicPr>
        <p:blipFill>
          <a:blip r:embed="rId3"/>
          <a:stretch>
            <a:fillRect/>
          </a:stretch>
        </p:blipFill>
        <p:spPr>
          <a:xfrm>
            <a:off x="4687586" y="739290"/>
            <a:ext cx="3971037" cy="2511680"/>
          </a:xfrm>
          <a:prstGeom prst="rect">
            <a:avLst/>
          </a:prstGeom>
        </p:spPr>
      </p:pic>
      <p:sp>
        <p:nvSpPr>
          <p:cNvPr id="9" name="TextBox 8">
            <a:extLst>
              <a:ext uri="{FF2B5EF4-FFF2-40B4-BE49-F238E27FC236}">
                <a16:creationId xmlns:a16="http://schemas.microsoft.com/office/drawing/2014/main" id="{CF4E04CC-BD7E-F13F-31D0-BCAE45524B60}"/>
              </a:ext>
            </a:extLst>
          </p:cNvPr>
          <p:cNvSpPr txBox="1"/>
          <p:nvPr/>
        </p:nvSpPr>
        <p:spPr>
          <a:xfrm>
            <a:off x="754380" y="3454379"/>
            <a:ext cx="3345551" cy="461665"/>
          </a:xfrm>
          <a:prstGeom prst="rect">
            <a:avLst/>
          </a:prstGeom>
          <a:noFill/>
        </p:spPr>
        <p:txBody>
          <a:bodyPr wrap="square" rtlCol="0">
            <a:spAutoFit/>
          </a:bodyPr>
          <a:lstStyle/>
          <a:p>
            <a:r>
              <a:rPr lang="en-IN" sz="1200" dirty="0"/>
              <a:t>Overall crop production in Saskatchewan province (over 10 years)</a:t>
            </a:r>
          </a:p>
        </p:txBody>
      </p:sp>
      <p:sp>
        <p:nvSpPr>
          <p:cNvPr id="10" name="TextBox 9">
            <a:extLst>
              <a:ext uri="{FF2B5EF4-FFF2-40B4-BE49-F238E27FC236}">
                <a16:creationId xmlns:a16="http://schemas.microsoft.com/office/drawing/2014/main" id="{95C9C2F0-B572-F03E-495B-30B1F947A5DB}"/>
              </a:ext>
            </a:extLst>
          </p:cNvPr>
          <p:cNvSpPr txBox="1"/>
          <p:nvPr/>
        </p:nvSpPr>
        <p:spPr>
          <a:xfrm>
            <a:off x="5030111" y="3454379"/>
            <a:ext cx="3359509" cy="276999"/>
          </a:xfrm>
          <a:prstGeom prst="rect">
            <a:avLst/>
          </a:prstGeom>
          <a:noFill/>
        </p:spPr>
        <p:txBody>
          <a:bodyPr wrap="square" rtlCol="0">
            <a:spAutoFit/>
          </a:bodyPr>
          <a:lstStyle/>
          <a:p>
            <a:r>
              <a:rPr lang="en-US" sz="1200" dirty="0"/>
              <a:t>Maximum Production Crop in Each Province</a:t>
            </a:r>
            <a:endParaRPr lang="en-IN" sz="1200" dirty="0"/>
          </a:p>
        </p:txBody>
      </p:sp>
    </p:spTree>
    <p:extLst>
      <p:ext uri="{BB962C8B-B14F-4D97-AF65-F5344CB8AC3E}">
        <p14:creationId xmlns:p14="http://schemas.microsoft.com/office/powerpoint/2010/main" val="11771612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4E04CC-BD7E-F13F-31D0-BCAE45524B60}"/>
              </a:ext>
            </a:extLst>
          </p:cNvPr>
          <p:cNvSpPr txBox="1"/>
          <p:nvPr/>
        </p:nvSpPr>
        <p:spPr>
          <a:xfrm>
            <a:off x="754380" y="3454379"/>
            <a:ext cx="3345551" cy="276999"/>
          </a:xfrm>
          <a:prstGeom prst="rect">
            <a:avLst/>
          </a:prstGeom>
          <a:noFill/>
        </p:spPr>
        <p:txBody>
          <a:bodyPr wrap="square" rtlCol="0">
            <a:spAutoFit/>
          </a:bodyPr>
          <a:lstStyle/>
          <a:p>
            <a:r>
              <a:rPr lang="en-IN" sz="1200" dirty="0"/>
              <a:t>Crop type with Maximum yield by Province (2023)</a:t>
            </a:r>
          </a:p>
        </p:txBody>
      </p:sp>
      <p:sp>
        <p:nvSpPr>
          <p:cNvPr id="10" name="TextBox 9">
            <a:extLst>
              <a:ext uri="{FF2B5EF4-FFF2-40B4-BE49-F238E27FC236}">
                <a16:creationId xmlns:a16="http://schemas.microsoft.com/office/drawing/2014/main" id="{95C9C2F0-B572-F03E-495B-30B1F947A5DB}"/>
              </a:ext>
            </a:extLst>
          </p:cNvPr>
          <p:cNvSpPr txBox="1"/>
          <p:nvPr/>
        </p:nvSpPr>
        <p:spPr>
          <a:xfrm>
            <a:off x="4877415" y="3454379"/>
            <a:ext cx="3512206" cy="276999"/>
          </a:xfrm>
          <a:prstGeom prst="rect">
            <a:avLst/>
          </a:prstGeom>
          <a:noFill/>
        </p:spPr>
        <p:txBody>
          <a:bodyPr wrap="square" rtlCol="0">
            <a:spAutoFit/>
          </a:bodyPr>
          <a:lstStyle/>
          <a:p>
            <a:r>
              <a:rPr lang="en-IN" sz="1200" dirty="0"/>
              <a:t>Crop type with Maximum yield by Province (2022)</a:t>
            </a:r>
          </a:p>
        </p:txBody>
      </p:sp>
      <p:pic>
        <p:nvPicPr>
          <p:cNvPr id="4" name="Picture 3">
            <a:extLst>
              <a:ext uri="{FF2B5EF4-FFF2-40B4-BE49-F238E27FC236}">
                <a16:creationId xmlns:a16="http://schemas.microsoft.com/office/drawing/2014/main" id="{EBFE40AF-5661-256F-6480-33D96A3D744F}"/>
              </a:ext>
            </a:extLst>
          </p:cNvPr>
          <p:cNvPicPr>
            <a:picLocks noChangeAspect="1"/>
          </p:cNvPicPr>
          <p:nvPr/>
        </p:nvPicPr>
        <p:blipFill>
          <a:blip r:embed="rId2"/>
          <a:stretch>
            <a:fillRect/>
          </a:stretch>
        </p:blipFill>
        <p:spPr>
          <a:xfrm>
            <a:off x="754381" y="739291"/>
            <a:ext cx="3677970" cy="2715088"/>
          </a:xfrm>
          <a:prstGeom prst="rect">
            <a:avLst/>
          </a:prstGeom>
        </p:spPr>
      </p:pic>
      <p:pic>
        <p:nvPicPr>
          <p:cNvPr id="7" name="Picture 6">
            <a:extLst>
              <a:ext uri="{FF2B5EF4-FFF2-40B4-BE49-F238E27FC236}">
                <a16:creationId xmlns:a16="http://schemas.microsoft.com/office/drawing/2014/main" id="{6055693C-8E47-3333-64C8-825CAD4463E4}"/>
              </a:ext>
            </a:extLst>
          </p:cNvPr>
          <p:cNvPicPr>
            <a:picLocks noChangeAspect="1"/>
          </p:cNvPicPr>
          <p:nvPr/>
        </p:nvPicPr>
        <p:blipFill>
          <a:blip r:embed="rId3"/>
          <a:stretch>
            <a:fillRect/>
          </a:stretch>
        </p:blipFill>
        <p:spPr>
          <a:xfrm>
            <a:off x="4687586" y="757237"/>
            <a:ext cx="3854744" cy="2697141"/>
          </a:xfrm>
          <a:prstGeom prst="rect">
            <a:avLst/>
          </a:prstGeom>
        </p:spPr>
      </p:pic>
    </p:spTree>
    <p:extLst>
      <p:ext uri="{BB962C8B-B14F-4D97-AF65-F5344CB8AC3E}">
        <p14:creationId xmlns:p14="http://schemas.microsoft.com/office/powerpoint/2010/main" val="274638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4E04CC-BD7E-F13F-31D0-BCAE45524B60}"/>
              </a:ext>
            </a:extLst>
          </p:cNvPr>
          <p:cNvSpPr txBox="1"/>
          <p:nvPr/>
        </p:nvSpPr>
        <p:spPr>
          <a:xfrm>
            <a:off x="754380" y="3454379"/>
            <a:ext cx="3345551" cy="461665"/>
          </a:xfrm>
          <a:prstGeom prst="rect">
            <a:avLst/>
          </a:prstGeom>
          <a:noFill/>
        </p:spPr>
        <p:txBody>
          <a:bodyPr wrap="square" rtlCol="0">
            <a:spAutoFit/>
          </a:bodyPr>
          <a:lstStyle/>
          <a:p>
            <a:r>
              <a:rPr lang="en-IN" sz="1200" dirty="0"/>
              <a:t>Crop type with Maximum production by Province (2023)</a:t>
            </a:r>
          </a:p>
        </p:txBody>
      </p:sp>
      <p:sp>
        <p:nvSpPr>
          <p:cNvPr id="10" name="TextBox 9">
            <a:extLst>
              <a:ext uri="{FF2B5EF4-FFF2-40B4-BE49-F238E27FC236}">
                <a16:creationId xmlns:a16="http://schemas.microsoft.com/office/drawing/2014/main" id="{95C9C2F0-B572-F03E-495B-30B1F947A5DB}"/>
              </a:ext>
            </a:extLst>
          </p:cNvPr>
          <p:cNvSpPr txBox="1"/>
          <p:nvPr/>
        </p:nvSpPr>
        <p:spPr>
          <a:xfrm>
            <a:off x="4877415" y="3454379"/>
            <a:ext cx="3512206" cy="461665"/>
          </a:xfrm>
          <a:prstGeom prst="rect">
            <a:avLst/>
          </a:prstGeom>
          <a:noFill/>
        </p:spPr>
        <p:txBody>
          <a:bodyPr wrap="square" rtlCol="0">
            <a:spAutoFit/>
          </a:bodyPr>
          <a:lstStyle/>
          <a:p>
            <a:r>
              <a:rPr lang="en-IN" sz="1200" dirty="0"/>
              <a:t>Crop type with Maximum production by Province (2022)</a:t>
            </a:r>
          </a:p>
        </p:txBody>
      </p:sp>
      <p:pic>
        <p:nvPicPr>
          <p:cNvPr id="2" name="Picture 1">
            <a:extLst>
              <a:ext uri="{FF2B5EF4-FFF2-40B4-BE49-F238E27FC236}">
                <a16:creationId xmlns:a16="http://schemas.microsoft.com/office/drawing/2014/main" id="{3ECA8C1B-A0F2-26CB-0548-13878CBAA9A3}"/>
              </a:ext>
            </a:extLst>
          </p:cNvPr>
          <p:cNvPicPr>
            <a:picLocks noChangeAspect="1"/>
          </p:cNvPicPr>
          <p:nvPr/>
        </p:nvPicPr>
        <p:blipFill>
          <a:blip r:embed="rId2"/>
          <a:stretch>
            <a:fillRect/>
          </a:stretch>
        </p:blipFill>
        <p:spPr>
          <a:xfrm>
            <a:off x="709613" y="814387"/>
            <a:ext cx="3697646" cy="2639991"/>
          </a:xfrm>
          <a:prstGeom prst="rect">
            <a:avLst/>
          </a:prstGeom>
        </p:spPr>
      </p:pic>
      <p:pic>
        <p:nvPicPr>
          <p:cNvPr id="3" name="Picture 2">
            <a:extLst>
              <a:ext uri="{FF2B5EF4-FFF2-40B4-BE49-F238E27FC236}">
                <a16:creationId xmlns:a16="http://schemas.microsoft.com/office/drawing/2014/main" id="{EE0D6674-AD38-87FA-CF46-1BA3C53E63C0}"/>
              </a:ext>
            </a:extLst>
          </p:cNvPr>
          <p:cNvPicPr>
            <a:picLocks noChangeAspect="1"/>
          </p:cNvPicPr>
          <p:nvPr/>
        </p:nvPicPr>
        <p:blipFill>
          <a:blip r:embed="rId3"/>
          <a:stretch>
            <a:fillRect/>
          </a:stretch>
        </p:blipFill>
        <p:spPr>
          <a:xfrm>
            <a:off x="4712677" y="809625"/>
            <a:ext cx="3721707" cy="2639991"/>
          </a:xfrm>
          <a:prstGeom prst="rect">
            <a:avLst/>
          </a:prstGeom>
        </p:spPr>
      </p:pic>
    </p:spTree>
    <p:extLst>
      <p:ext uri="{BB962C8B-B14F-4D97-AF65-F5344CB8AC3E}">
        <p14:creationId xmlns:p14="http://schemas.microsoft.com/office/powerpoint/2010/main" val="1804481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4E04CC-BD7E-F13F-31D0-BCAE45524B60}"/>
              </a:ext>
            </a:extLst>
          </p:cNvPr>
          <p:cNvSpPr txBox="1"/>
          <p:nvPr/>
        </p:nvSpPr>
        <p:spPr>
          <a:xfrm>
            <a:off x="754380" y="3454379"/>
            <a:ext cx="3345551" cy="461665"/>
          </a:xfrm>
          <a:prstGeom prst="rect">
            <a:avLst/>
          </a:prstGeom>
          <a:noFill/>
        </p:spPr>
        <p:txBody>
          <a:bodyPr wrap="square" rtlCol="0">
            <a:spAutoFit/>
          </a:bodyPr>
          <a:lstStyle/>
          <a:p>
            <a:r>
              <a:rPr lang="en-IN" sz="1200" dirty="0"/>
              <a:t>Crop type with Maximum production by Province (2021)</a:t>
            </a:r>
          </a:p>
        </p:txBody>
      </p:sp>
      <p:sp>
        <p:nvSpPr>
          <p:cNvPr id="10" name="TextBox 9">
            <a:extLst>
              <a:ext uri="{FF2B5EF4-FFF2-40B4-BE49-F238E27FC236}">
                <a16:creationId xmlns:a16="http://schemas.microsoft.com/office/drawing/2014/main" id="{95C9C2F0-B572-F03E-495B-30B1F947A5DB}"/>
              </a:ext>
            </a:extLst>
          </p:cNvPr>
          <p:cNvSpPr txBox="1"/>
          <p:nvPr/>
        </p:nvSpPr>
        <p:spPr>
          <a:xfrm>
            <a:off x="4877415" y="3454379"/>
            <a:ext cx="3512206" cy="461665"/>
          </a:xfrm>
          <a:prstGeom prst="rect">
            <a:avLst/>
          </a:prstGeom>
          <a:noFill/>
        </p:spPr>
        <p:txBody>
          <a:bodyPr wrap="square" rtlCol="0">
            <a:spAutoFit/>
          </a:bodyPr>
          <a:lstStyle/>
          <a:p>
            <a:r>
              <a:rPr lang="en-IN" sz="1200" dirty="0"/>
              <a:t>Crop type with Maximum production by Province (2020)</a:t>
            </a:r>
          </a:p>
        </p:txBody>
      </p:sp>
      <p:pic>
        <p:nvPicPr>
          <p:cNvPr id="4" name="Picture 3">
            <a:extLst>
              <a:ext uri="{FF2B5EF4-FFF2-40B4-BE49-F238E27FC236}">
                <a16:creationId xmlns:a16="http://schemas.microsoft.com/office/drawing/2014/main" id="{5526EDAC-3E9C-99E0-19C2-8753B3795731}"/>
              </a:ext>
            </a:extLst>
          </p:cNvPr>
          <p:cNvPicPr>
            <a:picLocks noChangeAspect="1"/>
          </p:cNvPicPr>
          <p:nvPr/>
        </p:nvPicPr>
        <p:blipFill>
          <a:blip r:embed="rId2"/>
          <a:stretch>
            <a:fillRect/>
          </a:stretch>
        </p:blipFill>
        <p:spPr>
          <a:xfrm>
            <a:off x="685550" y="828675"/>
            <a:ext cx="3721707" cy="2506600"/>
          </a:xfrm>
          <a:prstGeom prst="rect">
            <a:avLst/>
          </a:prstGeom>
        </p:spPr>
      </p:pic>
      <p:pic>
        <p:nvPicPr>
          <p:cNvPr id="5" name="Picture 4">
            <a:extLst>
              <a:ext uri="{FF2B5EF4-FFF2-40B4-BE49-F238E27FC236}">
                <a16:creationId xmlns:a16="http://schemas.microsoft.com/office/drawing/2014/main" id="{6D005566-4687-33EA-1004-A6E8217BF6D5}"/>
              </a:ext>
            </a:extLst>
          </p:cNvPr>
          <p:cNvPicPr>
            <a:picLocks noChangeAspect="1"/>
          </p:cNvPicPr>
          <p:nvPr/>
        </p:nvPicPr>
        <p:blipFill>
          <a:blip r:embed="rId3"/>
          <a:stretch>
            <a:fillRect/>
          </a:stretch>
        </p:blipFill>
        <p:spPr>
          <a:xfrm>
            <a:off x="4712679" y="804862"/>
            <a:ext cx="3721703" cy="2530413"/>
          </a:xfrm>
          <a:prstGeom prst="rect">
            <a:avLst/>
          </a:prstGeom>
        </p:spPr>
      </p:pic>
    </p:spTree>
    <p:extLst>
      <p:ext uri="{BB962C8B-B14F-4D97-AF65-F5344CB8AC3E}">
        <p14:creationId xmlns:p14="http://schemas.microsoft.com/office/powerpoint/2010/main" val="255117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833377"/>
            <a:ext cx="8280" cy="34838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257174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257174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29B8E9-1129-0384-015F-4F30BF2E51A2}"/>
              </a:ext>
            </a:extLst>
          </p:cNvPr>
          <p:cNvPicPr>
            <a:picLocks noChangeAspect="1"/>
          </p:cNvPicPr>
          <p:nvPr/>
        </p:nvPicPr>
        <p:blipFill>
          <a:blip r:embed="rId2"/>
          <a:stretch>
            <a:fillRect/>
          </a:stretch>
        </p:blipFill>
        <p:spPr>
          <a:xfrm>
            <a:off x="907081" y="281175"/>
            <a:ext cx="3513536" cy="2190511"/>
          </a:xfrm>
          <a:prstGeom prst="rect">
            <a:avLst/>
          </a:prstGeom>
        </p:spPr>
      </p:pic>
      <p:pic>
        <p:nvPicPr>
          <p:cNvPr id="4" name="Picture 3">
            <a:extLst>
              <a:ext uri="{FF2B5EF4-FFF2-40B4-BE49-F238E27FC236}">
                <a16:creationId xmlns:a16="http://schemas.microsoft.com/office/drawing/2014/main" id="{0A59F8DC-BB2F-24DF-1369-BF3B760748F4}"/>
              </a:ext>
            </a:extLst>
          </p:cNvPr>
          <p:cNvPicPr>
            <a:picLocks noChangeAspect="1"/>
          </p:cNvPicPr>
          <p:nvPr/>
        </p:nvPicPr>
        <p:blipFill>
          <a:blip r:embed="rId3"/>
          <a:stretch>
            <a:fillRect/>
          </a:stretch>
        </p:blipFill>
        <p:spPr>
          <a:xfrm>
            <a:off x="4723385" y="281167"/>
            <a:ext cx="3633120" cy="2190511"/>
          </a:xfrm>
          <a:prstGeom prst="rect">
            <a:avLst/>
          </a:prstGeom>
        </p:spPr>
      </p:pic>
      <p:pic>
        <p:nvPicPr>
          <p:cNvPr id="9" name="Picture 8">
            <a:extLst>
              <a:ext uri="{FF2B5EF4-FFF2-40B4-BE49-F238E27FC236}">
                <a16:creationId xmlns:a16="http://schemas.microsoft.com/office/drawing/2014/main" id="{75DD80D5-0038-82A5-100A-EFDAFDF10011}"/>
              </a:ext>
            </a:extLst>
          </p:cNvPr>
          <p:cNvPicPr>
            <a:picLocks noChangeAspect="1"/>
          </p:cNvPicPr>
          <p:nvPr/>
        </p:nvPicPr>
        <p:blipFill>
          <a:blip r:embed="rId4"/>
          <a:stretch>
            <a:fillRect/>
          </a:stretch>
        </p:blipFill>
        <p:spPr>
          <a:xfrm>
            <a:off x="923642" y="2671811"/>
            <a:ext cx="3488695" cy="2038301"/>
          </a:xfrm>
          <a:prstGeom prst="rect">
            <a:avLst/>
          </a:prstGeom>
        </p:spPr>
      </p:pic>
      <p:pic>
        <p:nvPicPr>
          <p:cNvPr id="10" name="Picture 9">
            <a:extLst>
              <a:ext uri="{FF2B5EF4-FFF2-40B4-BE49-F238E27FC236}">
                <a16:creationId xmlns:a16="http://schemas.microsoft.com/office/drawing/2014/main" id="{03F1C9E3-0B30-DD1C-487F-EE9998222DF7}"/>
              </a:ext>
            </a:extLst>
          </p:cNvPr>
          <p:cNvPicPr>
            <a:picLocks noChangeAspect="1"/>
          </p:cNvPicPr>
          <p:nvPr/>
        </p:nvPicPr>
        <p:blipFill>
          <a:blip r:embed="rId5"/>
          <a:stretch>
            <a:fillRect/>
          </a:stretch>
        </p:blipFill>
        <p:spPr>
          <a:xfrm>
            <a:off x="4731665" y="2714284"/>
            <a:ext cx="3624840" cy="1995828"/>
          </a:xfrm>
          <a:prstGeom prst="rect">
            <a:avLst/>
          </a:prstGeom>
        </p:spPr>
      </p:pic>
    </p:spTree>
    <p:extLst>
      <p:ext uri="{BB962C8B-B14F-4D97-AF65-F5344CB8AC3E}">
        <p14:creationId xmlns:p14="http://schemas.microsoft.com/office/powerpoint/2010/main" val="3032285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1F0EA-CE42-E7A1-DB5F-BC891F327217}"/>
              </a:ext>
            </a:extLst>
          </p:cNvPr>
          <p:cNvSpPr>
            <a:spLocks noGrp="1"/>
          </p:cNvSpPr>
          <p:nvPr>
            <p:ph type="title"/>
          </p:nvPr>
        </p:nvSpPr>
        <p:spPr>
          <a:xfrm>
            <a:off x="4570578" y="602216"/>
            <a:ext cx="3733482" cy="900599"/>
          </a:xfrm>
        </p:spPr>
        <p:txBody>
          <a:bodyPr>
            <a:normAutofit/>
          </a:bodyPr>
          <a:lstStyle/>
          <a:p>
            <a:r>
              <a:rPr lang="en-IN" sz="2700" dirty="0">
                <a:solidFill>
                  <a:schemeClr val="tx2"/>
                </a:solidFill>
              </a:rPr>
              <a:t>Insights found</a:t>
            </a:r>
          </a:p>
        </p:txBody>
      </p:sp>
      <p:pic>
        <p:nvPicPr>
          <p:cNvPr id="7" name="Graphic 6" descr="Business Growth">
            <a:extLst>
              <a:ext uri="{FF2B5EF4-FFF2-40B4-BE49-F238E27FC236}">
                <a16:creationId xmlns:a16="http://schemas.microsoft.com/office/drawing/2014/main" id="{9FC743E3-17A4-7A46-F190-86689E124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212" y="1345384"/>
            <a:ext cx="2715016" cy="2715016"/>
          </a:xfrm>
          <a:prstGeom prst="rect">
            <a:avLst/>
          </a:prstGeom>
        </p:spPr>
      </p:pic>
      <p:sp>
        <p:nvSpPr>
          <p:cNvPr id="3" name="Content Placeholder 2">
            <a:extLst>
              <a:ext uri="{FF2B5EF4-FFF2-40B4-BE49-F238E27FC236}">
                <a16:creationId xmlns:a16="http://schemas.microsoft.com/office/drawing/2014/main" id="{F7B01304-2A26-D676-4DE6-C6D7093AF845}"/>
              </a:ext>
            </a:extLst>
          </p:cNvPr>
          <p:cNvSpPr>
            <a:spLocks noGrp="1"/>
          </p:cNvSpPr>
          <p:nvPr>
            <p:ph idx="1"/>
          </p:nvPr>
        </p:nvSpPr>
        <p:spPr>
          <a:xfrm>
            <a:off x="4567930" y="1345384"/>
            <a:ext cx="3733184" cy="3669645"/>
          </a:xfrm>
        </p:spPr>
        <p:txBody>
          <a:bodyPr anchor="ctr">
            <a:normAutofit/>
          </a:bodyPr>
          <a:lstStyle/>
          <a:p>
            <a:pPr>
              <a:lnSpc>
                <a:spcPct val="90000"/>
              </a:lnSpc>
            </a:pPr>
            <a:r>
              <a:rPr lang="en-IN" sz="1400" dirty="0">
                <a:solidFill>
                  <a:schemeClr val="tx2"/>
                </a:solidFill>
              </a:rPr>
              <a:t>We Identified top 5 provinces where production is more in the last decade.</a:t>
            </a:r>
          </a:p>
          <a:p>
            <a:pPr>
              <a:lnSpc>
                <a:spcPct val="90000"/>
              </a:lnSpc>
            </a:pPr>
            <a:r>
              <a:rPr lang="en-IN" sz="1400" dirty="0">
                <a:solidFill>
                  <a:schemeClr val="tx2"/>
                </a:solidFill>
              </a:rPr>
              <a:t>Growth in crop production was identified in Alberta, Manitoba, Saskatchewan over the past two years.</a:t>
            </a:r>
          </a:p>
          <a:p>
            <a:pPr>
              <a:lnSpc>
                <a:spcPct val="90000"/>
              </a:lnSpc>
            </a:pPr>
            <a:r>
              <a:rPr lang="en-IN" sz="1400" dirty="0">
                <a:solidFill>
                  <a:schemeClr val="tx2"/>
                </a:solidFill>
              </a:rPr>
              <a:t>We have identified crop in each province with maximum production.</a:t>
            </a:r>
          </a:p>
          <a:p>
            <a:pPr>
              <a:lnSpc>
                <a:spcPct val="90000"/>
              </a:lnSpc>
            </a:pPr>
            <a:r>
              <a:rPr lang="en-IN" sz="1400" dirty="0">
                <a:solidFill>
                  <a:schemeClr val="tx2"/>
                </a:solidFill>
              </a:rPr>
              <a:t>There is not much difference in the yield of the crop type over the last two years in most of the provinces.</a:t>
            </a:r>
          </a:p>
          <a:p>
            <a:pPr>
              <a:lnSpc>
                <a:spcPct val="90000"/>
              </a:lnSpc>
            </a:pPr>
            <a:r>
              <a:rPr lang="en-IN" sz="1400" dirty="0">
                <a:solidFill>
                  <a:schemeClr val="tx2"/>
                </a:solidFill>
              </a:rPr>
              <a:t>From 2020 to 2022 Oil seeds had the max production in Saskatchewan but as of 2023 Wheat was the most produced crop.</a:t>
            </a:r>
          </a:p>
          <a:p>
            <a:pPr>
              <a:lnSpc>
                <a:spcPct val="90000"/>
              </a:lnSpc>
            </a:pPr>
            <a:r>
              <a:rPr lang="en-IN" sz="1400" dirty="0">
                <a:solidFill>
                  <a:schemeClr val="tx2"/>
                </a:solidFill>
              </a:rPr>
              <a:t>Wheat and Oil seeds are the major contributors to the agriculture sector of Canada.</a:t>
            </a:r>
          </a:p>
          <a:p>
            <a:pPr>
              <a:lnSpc>
                <a:spcPct val="90000"/>
              </a:lnSpc>
            </a:pPr>
            <a:endParaRPr lang="en-IN" sz="14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39747"/>
            <a:ext cx="4446455" cy="5103753"/>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57655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475449"/>
            <a:ext cx="1971675" cy="1910443"/>
          </a:xfrm>
          <a:noFill/>
        </p:spPr>
        <p:txBody>
          <a:bodyPr vert="horz" lIns="91440" tIns="45720" rIns="91440" bIns="45720" rtlCol="0" anchor="ctr">
            <a:normAutofit/>
          </a:bodyPr>
          <a:lstStyle/>
          <a:p>
            <a:pPr algn="ctr">
              <a:lnSpc>
                <a:spcPct val="90000"/>
              </a:lnSpc>
            </a:pPr>
            <a:r>
              <a:rPr lang="en-US" sz="2700" b="1" kern="1200" dirty="0">
                <a:solidFill>
                  <a:srgbClr val="FFFFFF"/>
                </a:solidFill>
                <a:latin typeface="+mj-lt"/>
                <a:ea typeface="+mj-ea"/>
                <a:cs typeface="+mj-cs"/>
              </a:rPr>
              <a:t>Topics</a:t>
            </a:r>
          </a:p>
        </p:txBody>
      </p:sp>
      <p:graphicFrame>
        <p:nvGraphicFramePr>
          <p:cNvPr id="5" name="Content Placeholder 2">
            <a:extLst>
              <a:ext uri="{FF2B5EF4-FFF2-40B4-BE49-F238E27FC236}">
                <a16:creationId xmlns:a16="http://schemas.microsoft.com/office/drawing/2014/main" id="{C53505CE-EB20-BD3B-65B1-056146275C97}"/>
              </a:ext>
            </a:extLst>
          </p:cNvPr>
          <p:cNvGraphicFramePr>
            <a:graphicFrameLocks noGrp="1"/>
          </p:cNvGraphicFramePr>
          <p:nvPr>
            <p:ph idx="1"/>
            <p:extLst>
              <p:ext uri="{D42A27DB-BD31-4B8C-83A1-F6EECF244321}">
                <p14:modId xmlns:p14="http://schemas.microsoft.com/office/powerpoint/2010/main" val="2230452594"/>
              </p:ext>
            </p:extLst>
          </p:nvPr>
        </p:nvGraphicFramePr>
        <p:xfrm>
          <a:off x="4113104" y="358155"/>
          <a:ext cx="4726201" cy="4409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30949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CD504-BAE7-EEAD-C1A3-5927D4BF7516}"/>
              </a:ext>
            </a:extLst>
          </p:cNvPr>
          <p:cNvSpPr>
            <a:spLocks noGrp="1"/>
          </p:cNvSpPr>
          <p:nvPr>
            <p:ph type="title"/>
          </p:nvPr>
        </p:nvSpPr>
        <p:spPr>
          <a:xfrm>
            <a:off x="782723" y="607423"/>
            <a:ext cx="7629757" cy="1165860"/>
          </a:xfrm>
        </p:spPr>
        <p:txBody>
          <a:bodyPr anchor="ctr">
            <a:normAutofit/>
          </a:bodyPr>
          <a:lstStyle/>
          <a:p>
            <a:r>
              <a:rPr lang="en-IN"/>
              <a:t>Application of the Project</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3ED035E-46A1-B003-3429-019670445E94}"/>
              </a:ext>
            </a:extLst>
          </p:cNvPr>
          <p:cNvGraphicFramePr>
            <a:graphicFrameLocks noGrp="1"/>
          </p:cNvGraphicFramePr>
          <p:nvPr>
            <p:ph idx="1"/>
            <p:extLst>
              <p:ext uri="{D42A27DB-BD31-4B8C-83A1-F6EECF244321}">
                <p14:modId xmlns:p14="http://schemas.microsoft.com/office/powerpoint/2010/main" val="3189031766"/>
              </p:ext>
            </p:extLst>
          </p:nvPr>
        </p:nvGraphicFramePr>
        <p:xfrm>
          <a:off x="678451" y="2263139"/>
          <a:ext cx="7783830" cy="2407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568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C7E2D-A18F-62EB-4437-366EE56030AB}"/>
              </a:ext>
            </a:extLst>
          </p:cNvPr>
          <p:cNvSpPr>
            <a:spLocks noGrp="1"/>
          </p:cNvSpPr>
          <p:nvPr>
            <p:ph type="title"/>
          </p:nvPr>
        </p:nvSpPr>
        <p:spPr>
          <a:xfrm>
            <a:off x="524784" y="186028"/>
            <a:ext cx="5297791" cy="869400"/>
          </a:xfrm>
        </p:spPr>
        <p:txBody>
          <a:bodyPr vert="horz" lIns="91440" tIns="45720" rIns="91440" bIns="45720" rtlCol="0" anchor="ctr">
            <a:normAutofit/>
          </a:bodyPr>
          <a:lstStyle/>
          <a:p>
            <a:pPr>
              <a:lnSpc>
                <a:spcPct val="90000"/>
              </a:lnSpc>
            </a:pPr>
            <a:r>
              <a:rPr lang="en-US" sz="3000" kern="1200">
                <a:solidFill>
                  <a:srgbClr val="FFFFFF"/>
                </a:solidFill>
                <a:latin typeface="+mj-lt"/>
                <a:ea typeface="+mj-ea"/>
                <a:cs typeface="+mj-cs"/>
              </a:rPr>
              <a:t>Demo</a:t>
            </a:r>
          </a:p>
        </p:txBody>
      </p:sp>
      <p:pic>
        <p:nvPicPr>
          <p:cNvPr id="4" name="WhatsApp Video 2024-04-03 at 00.29.00_8b8783d0">
            <a:hlinkClick r:id="" action="ppaction://media"/>
            <a:extLst>
              <a:ext uri="{FF2B5EF4-FFF2-40B4-BE49-F238E27FC236}">
                <a16:creationId xmlns:a16="http://schemas.microsoft.com/office/drawing/2014/main" id="{08AD40C4-BFFF-72A5-BE0A-A775080D3E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91884" y="1474719"/>
            <a:ext cx="6360229" cy="3339120"/>
          </a:xfrm>
          <a:prstGeom prst="rect">
            <a:avLst/>
          </a:prstGeom>
        </p:spPr>
      </p:pic>
    </p:spTree>
    <p:extLst>
      <p:ext uri="{BB962C8B-B14F-4D97-AF65-F5344CB8AC3E}">
        <p14:creationId xmlns:p14="http://schemas.microsoft.com/office/powerpoint/2010/main" val="12469251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84AD-3614-7385-57CD-4733571DF186}"/>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900A4E5-A1FE-21DE-B556-75DC0F1E2F4E}"/>
              </a:ext>
            </a:extLst>
          </p:cNvPr>
          <p:cNvSpPr>
            <a:spLocks noGrp="1"/>
          </p:cNvSpPr>
          <p:nvPr>
            <p:ph idx="1"/>
          </p:nvPr>
        </p:nvSpPr>
        <p:spPr/>
        <p:txBody>
          <a:bodyPr>
            <a:noAutofit/>
          </a:bodyPr>
          <a:lstStyle/>
          <a:p>
            <a:r>
              <a:rPr lang="en-IN" sz="1500" dirty="0"/>
              <a:t>1. Liu, J., Elliott, J. A., Wilson, H. F., Macrae, M. L., </a:t>
            </a:r>
            <a:r>
              <a:rPr lang="en-IN" sz="1500" dirty="0" err="1"/>
              <a:t>Baulch</a:t>
            </a:r>
            <a:r>
              <a:rPr lang="en-IN" sz="1500" dirty="0"/>
              <a:t>, H. M., &amp; Lobb, D. A. (2021). Phosphorus runoff from Canadian agricultural land: A dataset for 30 experimental fields. Data in Brief, 38, 107405.</a:t>
            </a:r>
          </a:p>
          <a:p>
            <a:r>
              <a:rPr lang="en-IN" sz="1500" dirty="0"/>
              <a:t>2. Tseng, G., </a:t>
            </a:r>
            <a:r>
              <a:rPr lang="en-IN" sz="1500" dirty="0" err="1"/>
              <a:t>Zvonkov</a:t>
            </a:r>
            <a:r>
              <a:rPr lang="en-IN" sz="1500" dirty="0"/>
              <a:t>, I., </a:t>
            </a:r>
            <a:r>
              <a:rPr lang="en-IN" sz="1500" dirty="0" err="1"/>
              <a:t>Nakalembe</a:t>
            </a:r>
            <a:r>
              <a:rPr lang="en-IN" sz="1500" dirty="0"/>
              <a:t>, C. L., &amp; Kerner, H. (2021, August). Crop harvest: A global dataset for crop-type classification. In Thirty-fifth Conference on Neural Information Processing Systems Datasets and Benchmarks Track (Round 2).</a:t>
            </a:r>
          </a:p>
          <a:p>
            <a:r>
              <a:rPr lang="en-IN" sz="1500" dirty="0"/>
              <a:t>3. Xie, Q., Lai, K., Wang, J., Lopez-Sanchez, J. M., Shang, J., Liao, C., ... &amp; Peng, X. (2021). Crop monitoring and classification using polarimetric RADARSAT-2 time-series data across growing season: A case study in southwestern Ontario, Canada. Remote Sensing, 13(7), 1394.</a:t>
            </a:r>
          </a:p>
          <a:p>
            <a:r>
              <a:rPr lang="en-IN" sz="1500" dirty="0"/>
              <a:t>4. </a:t>
            </a:r>
            <a:r>
              <a:rPr lang="en-IN" sz="1500" dirty="0" err="1"/>
              <a:t>Chergui</a:t>
            </a:r>
            <a:r>
              <a:rPr lang="en-IN" sz="1500" dirty="0"/>
              <a:t>, N., &amp; </a:t>
            </a:r>
            <a:r>
              <a:rPr lang="en-IN" sz="1500" dirty="0" err="1"/>
              <a:t>Kechadi</a:t>
            </a:r>
            <a:r>
              <a:rPr lang="en-IN" sz="1500" dirty="0"/>
              <a:t>, M. T. (2022). Data analytics for crop management: a big data view. Journal of Big Data, 9(1), 1-37.</a:t>
            </a:r>
          </a:p>
          <a:p>
            <a:r>
              <a:rPr lang="en-IN" sz="1500" dirty="0"/>
              <a:t>5. Jacques, A. A. B., Diallo, A. B., &amp; Lord, E. (2023). The Canadian Cropland Dataset: A New Land Cover Dataset for Multitemporal Deep Learning Classification in Agriculture. </a:t>
            </a:r>
            <a:r>
              <a:rPr lang="en-IN" sz="1500" dirty="0" err="1"/>
              <a:t>arXiv</a:t>
            </a:r>
            <a:r>
              <a:rPr lang="en-IN" sz="1500" dirty="0"/>
              <a:t> preprint arXiv:2306.00114.</a:t>
            </a:r>
          </a:p>
        </p:txBody>
      </p:sp>
    </p:spTree>
    <p:extLst>
      <p:ext uri="{BB962C8B-B14F-4D97-AF65-F5344CB8AC3E}">
        <p14:creationId xmlns:p14="http://schemas.microsoft.com/office/powerpoint/2010/main" val="68232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F93A0-B6EA-2323-1889-0C05BDB92F49}"/>
              </a:ext>
            </a:extLst>
          </p:cNvPr>
          <p:cNvPicPr>
            <a:picLocks noChangeAspect="1"/>
          </p:cNvPicPr>
          <p:nvPr/>
        </p:nvPicPr>
        <p:blipFill rotWithShape="1">
          <a:blip r:embed="rId2">
            <a:extLst>
              <a:ext uri="{28A0092B-C50C-407E-A947-70E740481C1C}">
                <a14:useLocalDpi xmlns:a14="http://schemas.microsoft.com/office/drawing/2010/main" val="0"/>
              </a:ext>
            </a:extLst>
          </a:blip>
          <a:srcRect t="54" r="-2" b="-2"/>
          <a:stretch/>
        </p:blipFill>
        <p:spPr>
          <a:xfrm>
            <a:off x="-4941" y="10"/>
            <a:ext cx="9148941" cy="5143490"/>
          </a:xfrm>
          <a:prstGeom prst="rect">
            <a:avLst/>
          </a:prstGeom>
        </p:spPr>
      </p:pic>
    </p:spTree>
    <p:extLst>
      <p:ext uri="{BB962C8B-B14F-4D97-AF65-F5344CB8AC3E}">
        <p14:creationId xmlns:p14="http://schemas.microsoft.com/office/powerpoint/2010/main" val="24575664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1028697" y="261648"/>
            <a:ext cx="7533018" cy="658297"/>
          </a:xfrm>
        </p:spPr>
        <p:txBody>
          <a:bodyPr anchor="ctr">
            <a:normAutofit/>
          </a:bodyPr>
          <a:lstStyle/>
          <a:p>
            <a:r>
              <a:rPr lang="en-US" sz="3000" b="1">
                <a:solidFill>
                  <a:srgbClr val="FFFFFF"/>
                </a:solidFill>
              </a:rPr>
              <a:t>Introduction</a:t>
            </a:r>
          </a:p>
        </p:txBody>
      </p:sp>
      <p:graphicFrame>
        <p:nvGraphicFramePr>
          <p:cNvPr id="24" name="Content Placeholder 6">
            <a:extLst>
              <a:ext uri="{FF2B5EF4-FFF2-40B4-BE49-F238E27FC236}">
                <a16:creationId xmlns:a16="http://schemas.microsoft.com/office/drawing/2014/main" id="{77B662EA-0024-E38E-3C73-55EC10C38C8A}"/>
              </a:ext>
            </a:extLst>
          </p:cNvPr>
          <p:cNvGraphicFramePr>
            <a:graphicFrameLocks noGrp="1"/>
          </p:cNvGraphicFramePr>
          <p:nvPr>
            <p:ph idx="1"/>
            <p:extLst>
              <p:ext uri="{D42A27DB-BD31-4B8C-83A1-F6EECF244321}">
                <p14:modId xmlns:p14="http://schemas.microsoft.com/office/powerpoint/2010/main" val="3690335867"/>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885341" y="273843"/>
            <a:ext cx="3630007" cy="923561"/>
          </a:xfrm>
        </p:spPr>
        <p:txBody>
          <a:bodyPr vert="horz" lIns="91440" tIns="45720" rIns="91440" bIns="45720" rtlCol="0" anchor="ctr">
            <a:normAutofit/>
          </a:bodyPr>
          <a:lstStyle/>
          <a:p>
            <a:pPr algn="l">
              <a:lnSpc>
                <a:spcPct val="90000"/>
              </a:lnSpc>
            </a:pPr>
            <a:r>
              <a:rPr lang="en-US" b="1" dirty="0">
                <a:effectLst>
                  <a:outerShdw blurRad="38100" dist="38100" dir="2700000" algn="tl">
                    <a:srgbClr val="000000">
                      <a:alpha val="43137"/>
                    </a:srgbClr>
                  </a:outerShdw>
                </a:effectLst>
              </a:rPr>
              <a:t>Motivation</a:t>
            </a:r>
          </a:p>
        </p:txBody>
      </p:sp>
      <p:pic>
        <p:nvPicPr>
          <p:cNvPr id="10" name="Content Placeholder 9" descr="A stack of colorful sticky notes&#10;&#10;Description automatically generated">
            <a:extLst>
              <a:ext uri="{FF2B5EF4-FFF2-40B4-BE49-F238E27FC236}">
                <a16:creationId xmlns:a16="http://schemas.microsoft.com/office/drawing/2014/main" id="{0E328D63-7C23-C95D-132D-1476D512174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1989" r="8478"/>
          <a:stretch/>
        </p:blipFill>
        <p:spPr>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Content Placeholder 1">
            <a:extLst>
              <a:ext uri="{FF2B5EF4-FFF2-40B4-BE49-F238E27FC236}">
                <a16:creationId xmlns:a16="http://schemas.microsoft.com/office/drawing/2014/main" id="{92EB26DD-2AF2-4C52-CE27-168AF9981E4C}"/>
              </a:ext>
            </a:extLst>
          </p:cNvPr>
          <p:cNvSpPr>
            <a:spLocks noGrp="1"/>
          </p:cNvSpPr>
          <p:nvPr>
            <p:ph sz="half" idx="1"/>
          </p:nvPr>
        </p:nvSpPr>
        <p:spPr>
          <a:xfrm>
            <a:off x="4885341" y="1318544"/>
            <a:ext cx="3809694" cy="3551111"/>
          </a:xfrm>
        </p:spPr>
        <p:txBody>
          <a:bodyPr vert="horz" lIns="91440" tIns="45720" rIns="91440" bIns="45720" rtlCol="0">
            <a:normAutofit/>
          </a:bodyPr>
          <a:lstStyle/>
          <a:p>
            <a:pPr indent="-228600">
              <a:lnSpc>
                <a:spcPct val="90000"/>
              </a:lnSpc>
            </a:pPr>
            <a:r>
              <a:rPr lang="en-US" sz="1500" dirty="0"/>
              <a:t>Recognizing the importance of precision in agricultural decision-making due to dynamic market factors.</a:t>
            </a:r>
          </a:p>
          <a:p>
            <a:pPr indent="-228600">
              <a:lnSpc>
                <a:spcPct val="90000"/>
              </a:lnSpc>
            </a:pPr>
            <a:r>
              <a:rPr lang="en-US" sz="1500" dirty="0"/>
              <a:t>Recognizing the importance of providing information to investors, company owners, and aspiring farmers so they can make informed choices about what and where to plant.</a:t>
            </a:r>
          </a:p>
          <a:p>
            <a:pPr indent="-228600">
              <a:lnSpc>
                <a:spcPct val="90000"/>
              </a:lnSpc>
            </a:pPr>
            <a:r>
              <a:rPr lang="en-US" sz="1500" dirty="0"/>
              <a:t>Acknowledging the chance to fully realize Canada's agricultural potential and encourage sustainability and prosperity in rural regions across the nation by making efficient use of the data that is currently available.</a:t>
            </a:r>
          </a:p>
        </p:txBody>
      </p:sp>
    </p:spTree>
    <p:extLst>
      <p:ext uri="{BB962C8B-B14F-4D97-AF65-F5344CB8AC3E}">
        <p14:creationId xmlns:p14="http://schemas.microsoft.com/office/powerpoint/2010/main" val="417078371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7" name="Rectangle 2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9" name="Arc 2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1A039F-ED82-0858-8171-4CFCFDE77167}"/>
              </a:ext>
            </a:extLst>
          </p:cNvPr>
          <p:cNvSpPr>
            <a:spLocks noGrp="1"/>
          </p:cNvSpPr>
          <p:nvPr>
            <p:ph type="title"/>
          </p:nvPr>
        </p:nvSpPr>
        <p:spPr>
          <a:xfrm>
            <a:off x="4421221" y="359619"/>
            <a:ext cx="4094129" cy="685081"/>
          </a:xfrm>
        </p:spPr>
        <p:txBody>
          <a:bodyPr vert="horz" lIns="91440" tIns="45720" rIns="91440" bIns="45720" rtlCol="0" anchor="ctr">
            <a:normAutofit fontScale="90000"/>
          </a:bodyPr>
          <a:lstStyle/>
          <a:p>
            <a:pPr algn="l">
              <a:lnSpc>
                <a:spcPct val="90000"/>
              </a:lnSpc>
            </a:pPr>
            <a:r>
              <a:rPr lang="en-US" sz="3700" b="1" kern="1200" dirty="0">
                <a:solidFill>
                  <a:schemeClr val="tx1"/>
                </a:solidFill>
                <a:effectLst>
                  <a:outerShdw blurRad="38100" dist="38100" dir="2700000" algn="tl">
                    <a:srgbClr val="000000">
                      <a:alpha val="43137"/>
                    </a:srgbClr>
                  </a:outerShdw>
                </a:effectLst>
                <a:latin typeface="+mj-lt"/>
                <a:ea typeface="+mj-ea"/>
                <a:cs typeface="+mj-cs"/>
              </a:rPr>
              <a:t>Potential Customers</a:t>
            </a:r>
          </a:p>
        </p:txBody>
      </p:sp>
      <p:sp>
        <p:nvSpPr>
          <p:cNvPr id="231" name="Freeform: Shape 23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9" descr="A magnet being held by hands&#10;&#10;Description automatically generated with medium confidence">
            <a:extLst>
              <a:ext uri="{FF2B5EF4-FFF2-40B4-BE49-F238E27FC236}">
                <a16:creationId xmlns:a16="http://schemas.microsoft.com/office/drawing/2014/main" id="{EF9AADF9-98A2-0FF8-94CA-0946660130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7386" y="716577"/>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7">
            <a:extLst>
              <a:ext uri="{FF2B5EF4-FFF2-40B4-BE49-F238E27FC236}">
                <a16:creationId xmlns:a16="http://schemas.microsoft.com/office/drawing/2014/main" id="{012342D3-6B61-4BF8-C07B-6FF307713825}"/>
              </a:ext>
            </a:extLst>
          </p:cNvPr>
          <p:cNvSpPr>
            <a:spLocks noGrp="1"/>
          </p:cNvSpPr>
          <p:nvPr>
            <p:ph sz="half" idx="2"/>
          </p:nvPr>
        </p:nvSpPr>
        <p:spPr>
          <a:xfrm>
            <a:off x="4421221" y="1197405"/>
            <a:ext cx="4094129" cy="3435317"/>
          </a:xfrm>
        </p:spPr>
        <p:txBody>
          <a:bodyPr vert="horz" lIns="91440" tIns="45720" rIns="91440" bIns="45720" rtlCol="0">
            <a:normAutofit/>
          </a:bodyPr>
          <a:lstStyle/>
          <a:p>
            <a:pPr indent="-228600">
              <a:lnSpc>
                <a:spcPct val="90000"/>
              </a:lnSpc>
            </a:pPr>
            <a:r>
              <a:rPr lang="en-US" sz="2000" dirty="0"/>
              <a:t>Farmers</a:t>
            </a:r>
          </a:p>
          <a:p>
            <a:pPr indent="-228600">
              <a:lnSpc>
                <a:spcPct val="90000"/>
              </a:lnSpc>
            </a:pPr>
            <a:r>
              <a:rPr lang="en-US" sz="2000" dirty="0"/>
              <a:t>Agriculture-related business</a:t>
            </a:r>
          </a:p>
          <a:p>
            <a:pPr indent="-228600">
              <a:lnSpc>
                <a:spcPct val="90000"/>
              </a:lnSpc>
            </a:pPr>
            <a:r>
              <a:rPr lang="en-US" sz="2000" dirty="0"/>
              <a:t>Policymakers and Government Agencies</a:t>
            </a:r>
          </a:p>
          <a:p>
            <a:pPr indent="-228600">
              <a:lnSpc>
                <a:spcPct val="90000"/>
              </a:lnSpc>
            </a:pPr>
            <a:r>
              <a:rPr lang="en-US" sz="2000" dirty="0"/>
              <a:t>Agrotech Companies</a:t>
            </a:r>
          </a:p>
          <a:p>
            <a:pPr indent="-228600">
              <a:lnSpc>
                <a:spcPct val="90000"/>
              </a:lnSpc>
            </a:pPr>
            <a:r>
              <a:rPr lang="en-US" sz="2000" dirty="0"/>
              <a:t>Innovation Hubs</a:t>
            </a:r>
          </a:p>
          <a:p>
            <a:pPr indent="-228600">
              <a:lnSpc>
                <a:spcPct val="90000"/>
              </a:lnSpc>
            </a:pPr>
            <a:r>
              <a:rPr lang="en-US" sz="2000" dirty="0"/>
              <a:t>Academic and Research Communities</a:t>
            </a:r>
          </a:p>
          <a:p>
            <a:pPr indent="-228600">
              <a:lnSpc>
                <a:spcPct val="90000"/>
              </a:lnSpc>
            </a:pPr>
            <a:r>
              <a:rPr lang="en-US" sz="2000" dirty="0"/>
              <a:t>Consumers and Food Industry Stakeholders</a:t>
            </a:r>
          </a:p>
        </p:txBody>
      </p:sp>
    </p:spTree>
    <p:extLst>
      <p:ext uri="{BB962C8B-B14F-4D97-AF65-F5344CB8AC3E}">
        <p14:creationId xmlns:p14="http://schemas.microsoft.com/office/powerpoint/2010/main" val="2834340456"/>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 name="Rectangle 209">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4C64F-DD28-B112-38B4-0A70693D2820}"/>
              </a:ext>
            </a:extLst>
          </p:cNvPr>
          <p:cNvSpPr>
            <a:spLocks noGrp="1"/>
          </p:cNvSpPr>
          <p:nvPr>
            <p:ph type="title"/>
          </p:nvPr>
        </p:nvSpPr>
        <p:spPr>
          <a:xfrm>
            <a:off x="628650" y="281175"/>
            <a:ext cx="3295650" cy="763526"/>
          </a:xfrm>
        </p:spPr>
        <p:txBody>
          <a:bodyPr vert="horz" lIns="91440" tIns="45720" rIns="91440" bIns="45720" rtlCol="0" anchor="t">
            <a:normAutofit/>
          </a:bodyPr>
          <a:lstStyle/>
          <a:p>
            <a:pPr algn="l">
              <a:lnSpc>
                <a:spcPct val="90000"/>
              </a:lnSpc>
            </a:pPr>
            <a:r>
              <a:rPr lang="en-US" sz="3200" b="1" dirty="0">
                <a:solidFill>
                  <a:schemeClr val="bg1"/>
                </a:solidFill>
                <a:effectLst>
                  <a:outerShdw blurRad="38100" dist="38100" dir="2700000" algn="tl">
                    <a:srgbClr val="000000">
                      <a:alpha val="43137"/>
                    </a:srgbClr>
                  </a:outerShdw>
                </a:effectLst>
              </a:rPr>
              <a:t>Solution</a:t>
            </a:r>
          </a:p>
        </p:txBody>
      </p:sp>
      <p:sp>
        <p:nvSpPr>
          <p:cNvPr id="3" name="Content Placeholder 2">
            <a:extLst>
              <a:ext uri="{FF2B5EF4-FFF2-40B4-BE49-F238E27FC236}">
                <a16:creationId xmlns:a16="http://schemas.microsoft.com/office/drawing/2014/main" id="{6A2042FA-F00F-E7B0-5F9C-14A0A67ABA5C}"/>
              </a:ext>
            </a:extLst>
          </p:cNvPr>
          <p:cNvSpPr>
            <a:spLocks noGrp="1"/>
          </p:cNvSpPr>
          <p:nvPr>
            <p:ph sz="half" idx="1"/>
          </p:nvPr>
        </p:nvSpPr>
        <p:spPr>
          <a:xfrm>
            <a:off x="296260" y="891995"/>
            <a:ext cx="3628040" cy="3970330"/>
          </a:xfrm>
        </p:spPr>
        <p:txBody>
          <a:bodyPr vert="horz" lIns="91440" tIns="45720" rIns="91440" bIns="45720" rtlCol="0">
            <a:normAutofit/>
          </a:bodyPr>
          <a:lstStyle/>
          <a:p>
            <a:pPr indent="-228600">
              <a:lnSpc>
                <a:spcPct val="90000"/>
              </a:lnSpc>
            </a:pPr>
            <a:r>
              <a:rPr lang="en-US" sz="1800" dirty="0">
                <a:solidFill>
                  <a:schemeClr val="bg1"/>
                </a:solidFill>
              </a:rPr>
              <a:t>The Canadian agriculture sector faces multifaceted challenges that hinder its potential for sustainable growth and innovation.</a:t>
            </a:r>
          </a:p>
          <a:p>
            <a:pPr indent="-228600">
              <a:lnSpc>
                <a:spcPct val="90000"/>
              </a:lnSpc>
            </a:pPr>
            <a:r>
              <a:rPr lang="en-US" sz="1800" dirty="0">
                <a:solidFill>
                  <a:schemeClr val="bg1"/>
                </a:solidFill>
              </a:rPr>
              <a:t>To overcome this, we aim to provide stakeholders with actionable insights and recommendations by integrating a variety of datasets covering market trends, and agricultural production, and by utilizing modern data analytics techniques.</a:t>
            </a:r>
          </a:p>
        </p:txBody>
      </p:sp>
      <p:pic>
        <p:nvPicPr>
          <p:cNvPr id="6" name="Content Placeholder 5">
            <a:extLst>
              <a:ext uri="{FF2B5EF4-FFF2-40B4-BE49-F238E27FC236}">
                <a16:creationId xmlns:a16="http://schemas.microsoft.com/office/drawing/2014/main" id="{0176C52D-4F8D-4448-602A-096A9D8E0C8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93" r="3" b="3"/>
          <a:stretch/>
        </p:blipFill>
        <p:spPr>
          <a:xfrm>
            <a:off x="4314144" y="10"/>
            <a:ext cx="4829856" cy="51434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12" name="Group 211">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4273" y="0"/>
            <a:ext cx="656039" cy="5143091"/>
            <a:chOff x="5632356" y="0"/>
            <a:chExt cx="874718" cy="6857455"/>
          </a:xfrm>
        </p:grpSpPr>
        <p:sp>
          <p:nvSpPr>
            <p:cNvPr id="213" name="Freeform: Shape 212">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Freeform: Shape 213">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895415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
            <a:extLst>
              <a:ext uri="{FF2B5EF4-FFF2-40B4-BE49-F238E27FC236}">
                <a16:creationId xmlns:a16="http://schemas.microsoft.com/office/drawing/2014/main" id="{1364A226-DE6E-6038-54BF-743FF67932C9}"/>
              </a:ext>
            </a:extLst>
          </p:cNvPr>
          <p:cNvPicPr>
            <a:picLocks noChangeAspect="1"/>
          </p:cNvPicPr>
          <p:nvPr/>
        </p:nvPicPr>
        <p:blipFill rotWithShape="1">
          <a:blip r:embed="rId2">
            <a:alphaModFix amt="35000"/>
          </a:blip>
          <a:srcRect t="3674" b="6327"/>
          <a:stretch/>
        </p:blipFill>
        <p:spPr>
          <a:xfrm>
            <a:off x="20" y="10"/>
            <a:ext cx="9143980" cy="5143490"/>
          </a:xfrm>
          <a:prstGeom prst="rect">
            <a:avLst/>
          </a:prstGeom>
        </p:spPr>
      </p:pic>
      <p:sp>
        <p:nvSpPr>
          <p:cNvPr id="5" name="Title 4">
            <a:extLst>
              <a:ext uri="{FF2B5EF4-FFF2-40B4-BE49-F238E27FC236}">
                <a16:creationId xmlns:a16="http://schemas.microsoft.com/office/drawing/2014/main" id="{477A65F4-2A1C-4F5C-4B42-C84008305684}"/>
              </a:ext>
            </a:extLst>
          </p:cNvPr>
          <p:cNvSpPr>
            <a:spLocks noGrp="1"/>
          </p:cNvSpPr>
          <p:nvPr>
            <p:ph type="title"/>
          </p:nvPr>
        </p:nvSpPr>
        <p:spPr>
          <a:xfrm>
            <a:off x="628650" y="273843"/>
            <a:ext cx="7886700" cy="994173"/>
          </a:xfrm>
        </p:spPr>
        <p:txBody>
          <a:bodyPr>
            <a:normAutofit/>
          </a:bodyPr>
          <a:lstStyle/>
          <a:p>
            <a:r>
              <a:rPr lang="en-IN">
                <a:solidFill>
                  <a:srgbClr val="FFFFFF"/>
                </a:solidFill>
              </a:rPr>
              <a:t> </a:t>
            </a:r>
          </a:p>
        </p:txBody>
      </p:sp>
      <p:sp>
        <p:nvSpPr>
          <p:cNvPr id="6" name="Content Placeholder 5">
            <a:extLst>
              <a:ext uri="{FF2B5EF4-FFF2-40B4-BE49-F238E27FC236}">
                <a16:creationId xmlns:a16="http://schemas.microsoft.com/office/drawing/2014/main" id="{9967EA7C-EE3C-ECAA-9CAF-6637FB5D80DD}"/>
              </a:ext>
            </a:extLst>
          </p:cNvPr>
          <p:cNvSpPr>
            <a:spLocks noGrp="1"/>
          </p:cNvSpPr>
          <p:nvPr>
            <p:ph idx="1"/>
          </p:nvPr>
        </p:nvSpPr>
        <p:spPr>
          <a:xfrm>
            <a:off x="628650" y="586585"/>
            <a:ext cx="7886700" cy="4046137"/>
          </a:xfrm>
        </p:spPr>
        <p:txBody>
          <a:bodyPr>
            <a:normAutofit/>
          </a:bodyPr>
          <a:lstStyle/>
          <a:p>
            <a:pPr marL="0" indent="0">
              <a:lnSpc>
                <a:spcPct val="90000"/>
              </a:lnSpc>
              <a:buNone/>
            </a:pPr>
            <a:r>
              <a:rPr lang="en-US" sz="1800" b="0" i="0" dirty="0">
                <a:solidFill>
                  <a:srgbClr val="FFFFFF"/>
                </a:solidFill>
                <a:effectLst/>
                <a:latin typeface="+mj-lt"/>
              </a:rPr>
              <a:t>By leveraging historical agricultural production data from reputable sources such as the Government of Canada databases, we intend to analyze patterns, trends, and correlations that can inform strategic decision-making.</a:t>
            </a:r>
          </a:p>
          <a:p>
            <a:pPr marL="0" indent="0">
              <a:lnSpc>
                <a:spcPct val="90000"/>
              </a:lnSpc>
              <a:buNone/>
            </a:pPr>
            <a:r>
              <a:rPr lang="en-US" sz="1800" b="0" i="0" dirty="0">
                <a:solidFill>
                  <a:srgbClr val="FFFFFF"/>
                </a:solidFill>
                <a:effectLst/>
                <a:latin typeface="+mj-lt"/>
              </a:rPr>
              <a:t>Key components of the solution include:</a:t>
            </a:r>
          </a:p>
          <a:p>
            <a:pPr>
              <a:lnSpc>
                <a:spcPct val="90000"/>
              </a:lnSpc>
            </a:pPr>
            <a:r>
              <a:rPr lang="en-US" sz="1800" b="0" i="0" dirty="0">
                <a:solidFill>
                  <a:srgbClr val="FFFFFF"/>
                </a:solidFill>
                <a:effectLst/>
                <a:latin typeface="+mj-lt"/>
              </a:rPr>
              <a:t>Data Collection and Preprocessing.</a:t>
            </a:r>
          </a:p>
          <a:p>
            <a:pPr>
              <a:lnSpc>
                <a:spcPct val="90000"/>
              </a:lnSpc>
            </a:pPr>
            <a:r>
              <a:rPr lang="en-IN" sz="1800" b="0" i="0" dirty="0">
                <a:solidFill>
                  <a:srgbClr val="FFFFFF"/>
                </a:solidFill>
                <a:effectLst/>
                <a:latin typeface="+mj-lt"/>
              </a:rPr>
              <a:t>Exploratory Data Analysis (EDA)</a:t>
            </a:r>
            <a:r>
              <a:rPr lang="en-US" sz="1800" dirty="0">
                <a:solidFill>
                  <a:srgbClr val="FFFFFF"/>
                </a:solidFill>
                <a:latin typeface="+mj-lt"/>
              </a:rPr>
              <a:t>.</a:t>
            </a:r>
          </a:p>
          <a:p>
            <a:pPr>
              <a:lnSpc>
                <a:spcPct val="90000"/>
              </a:lnSpc>
            </a:pPr>
            <a:r>
              <a:rPr lang="en-IN" sz="1800" b="0" i="0" dirty="0">
                <a:solidFill>
                  <a:srgbClr val="FFFFFF"/>
                </a:solidFill>
                <a:effectLst/>
                <a:latin typeface="+mj-lt"/>
              </a:rPr>
              <a:t>Model Development and Evaluation</a:t>
            </a:r>
            <a:endParaRPr lang="en-US" sz="1800" b="0" i="0" dirty="0">
              <a:solidFill>
                <a:srgbClr val="FFFFFF"/>
              </a:solidFill>
              <a:effectLst/>
              <a:latin typeface="+mj-lt"/>
            </a:endParaRPr>
          </a:p>
          <a:p>
            <a:pPr>
              <a:lnSpc>
                <a:spcPct val="90000"/>
              </a:lnSpc>
            </a:pPr>
            <a:r>
              <a:rPr lang="en-IN" sz="1800" dirty="0">
                <a:solidFill>
                  <a:srgbClr val="FFFFFF"/>
                </a:solidFill>
                <a:latin typeface="+mj-lt"/>
              </a:rPr>
              <a:t>Prediction of estimated crop production</a:t>
            </a:r>
            <a:endParaRPr lang="en-IN" sz="1800" b="0" i="0" dirty="0">
              <a:solidFill>
                <a:srgbClr val="FFFFFF"/>
              </a:solidFill>
              <a:effectLst/>
              <a:latin typeface="+mj-lt"/>
            </a:endParaRPr>
          </a:p>
          <a:p>
            <a:pPr marL="0" indent="0">
              <a:lnSpc>
                <a:spcPct val="90000"/>
              </a:lnSpc>
              <a:buNone/>
            </a:pPr>
            <a:endParaRPr lang="en-IN" sz="1800" b="0" i="0" dirty="0">
              <a:solidFill>
                <a:srgbClr val="FFFFFF"/>
              </a:solidFill>
              <a:effectLst/>
              <a:latin typeface="+mj-lt"/>
            </a:endParaRPr>
          </a:p>
          <a:p>
            <a:pPr marL="0" indent="0">
              <a:lnSpc>
                <a:spcPct val="90000"/>
              </a:lnSpc>
              <a:buNone/>
            </a:pPr>
            <a:r>
              <a:rPr lang="en-US" sz="1800" b="0" i="0" dirty="0">
                <a:solidFill>
                  <a:srgbClr val="FFFFFF"/>
                </a:solidFill>
                <a:effectLst/>
                <a:latin typeface="+mj-lt"/>
              </a:rPr>
              <a:t>The overall goal of the suggested solution is to provide data-driven insights to all parties involved in the agricultural value chain, enabling them to make strategic investments, allocate resources optimally, and promote long-term, sustainable growth in the Canadian agriculture industry.</a:t>
            </a:r>
          </a:p>
        </p:txBody>
      </p:sp>
    </p:spTree>
    <p:extLst>
      <p:ext uri="{BB962C8B-B14F-4D97-AF65-F5344CB8AC3E}">
        <p14:creationId xmlns:p14="http://schemas.microsoft.com/office/powerpoint/2010/main" val="344592850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6DDFD0-B6B9-B75D-0A9E-A16707E82B7F}"/>
              </a:ext>
            </a:extLst>
          </p:cNvPr>
          <p:cNvSpPr>
            <a:spLocks noGrp="1"/>
          </p:cNvSpPr>
          <p:nvPr>
            <p:ph type="title"/>
          </p:nvPr>
        </p:nvSpPr>
        <p:spPr>
          <a:xfrm>
            <a:off x="4421221" y="359619"/>
            <a:ext cx="4094129" cy="994173"/>
          </a:xfrm>
        </p:spPr>
        <p:txBody>
          <a:bodyPr vert="horz" lIns="91440" tIns="45720" rIns="91440" bIns="45720" rtlCol="0" anchor="ctr">
            <a:normAutofit/>
          </a:bodyPr>
          <a:lstStyle/>
          <a:p>
            <a:pPr algn="l">
              <a:lnSpc>
                <a:spcPct val="90000"/>
              </a:lnSpc>
            </a:pPr>
            <a:r>
              <a:rPr lang="en-US" kern="1200">
                <a:solidFill>
                  <a:schemeClr val="tx1"/>
                </a:solidFill>
                <a:latin typeface="+mj-lt"/>
                <a:ea typeface="+mj-ea"/>
                <a:cs typeface="+mj-cs"/>
              </a:rPr>
              <a:t>Methodology</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8" name="Content Placeholder 2">
            <a:extLst>
              <a:ext uri="{FF2B5EF4-FFF2-40B4-BE49-F238E27FC236}">
                <a16:creationId xmlns:a16="http://schemas.microsoft.com/office/drawing/2014/main" id="{186A4CE7-BBDF-CBC6-2AA7-E52222091198}"/>
              </a:ext>
            </a:extLst>
          </p:cNvPr>
          <p:cNvGraphicFramePr>
            <a:graphicFrameLocks noGrp="1"/>
          </p:cNvGraphicFramePr>
          <p:nvPr>
            <p:ph sz="half" idx="1"/>
            <p:extLst>
              <p:ext uri="{D42A27DB-BD31-4B8C-83A1-F6EECF244321}">
                <p14:modId xmlns:p14="http://schemas.microsoft.com/office/powerpoint/2010/main" val="3099056796"/>
              </p:ext>
            </p:extLst>
          </p:nvPr>
        </p:nvGraphicFramePr>
        <p:xfrm>
          <a:off x="4572000" y="1488332"/>
          <a:ext cx="3943350" cy="322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Content Placeholder 10" descr="A diagram of data processing&#10;&#10;Description automatically generated">
            <a:extLst>
              <a:ext uri="{FF2B5EF4-FFF2-40B4-BE49-F238E27FC236}">
                <a16:creationId xmlns:a16="http://schemas.microsoft.com/office/drawing/2014/main" id="{239AB041-BF54-555F-A2C5-389F0EC64CFA}"/>
              </a:ext>
            </a:extLst>
          </p:cNvPr>
          <p:cNvPicPr>
            <a:picLocks noGrp="1" noChangeAspect="1"/>
          </p:cNvPicPr>
          <p:nvPr>
            <p:ph sz="half" idx="2"/>
          </p:nvPr>
        </p:nvPicPr>
        <p:blipFill>
          <a:blip r:embed="rId7" cstate="print">
            <a:extLst>
              <a:ext uri="{28A0092B-C50C-407E-A947-70E740481C1C}">
                <a14:useLocalDpi xmlns:a14="http://schemas.microsoft.com/office/drawing/2010/main" val="0"/>
              </a:ext>
            </a:extLst>
          </a:blip>
          <a:stretch>
            <a:fillRect/>
          </a:stretch>
        </p:blipFill>
        <p:spPr>
          <a:xfrm>
            <a:off x="135260" y="1353791"/>
            <a:ext cx="4285961" cy="2286893"/>
          </a:xfrm>
        </p:spPr>
      </p:pic>
    </p:spTree>
    <p:extLst>
      <p:ext uri="{BB962C8B-B14F-4D97-AF65-F5344CB8AC3E}">
        <p14:creationId xmlns:p14="http://schemas.microsoft.com/office/powerpoint/2010/main" val="437167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F71D4D-2CF9-831E-2999-F30767CF3C8F}"/>
              </a:ext>
            </a:extLst>
          </p:cNvPr>
          <p:cNvSpPr>
            <a:spLocks noGrp="1"/>
          </p:cNvSpPr>
          <p:nvPr>
            <p:ph type="title"/>
          </p:nvPr>
        </p:nvSpPr>
        <p:spPr>
          <a:xfrm>
            <a:off x="628650" y="4018605"/>
            <a:ext cx="7886700" cy="706998"/>
          </a:xfrm>
        </p:spPr>
        <p:txBody>
          <a:bodyPr vert="horz" lIns="91440" tIns="45720" rIns="91440" bIns="45720" rtlCol="0" anchor="ctr">
            <a:normAutofit/>
          </a:bodyPr>
          <a:lstStyle/>
          <a:p>
            <a:pPr algn="ctr">
              <a:lnSpc>
                <a:spcPct val="90000"/>
              </a:lnSpc>
            </a:pPr>
            <a:r>
              <a:rPr lang="en-US" sz="2400" kern="1200" dirty="0">
                <a:solidFill>
                  <a:schemeClr val="tx1"/>
                </a:solidFill>
                <a:latin typeface="+mj-lt"/>
                <a:ea typeface="+mj-ea"/>
                <a:cs typeface="+mj-cs"/>
              </a:rPr>
              <a:t>Methodology for Prediction Model</a:t>
            </a:r>
          </a:p>
        </p:txBody>
      </p:sp>
      <p:pic>
        <p:nvPicPr>
          <p:cNvPr id="6" name="Content Placeholder 5" descr="A black background with a white rectangle and black text&#10;&#10;Description automatically generated">
            <a:extLst>
              <a:ext uri="{FF2B5EF4-FFF2-40B4-BE49-F238E27FC236}">
                <a16:creationId xmlns:a16="http://schemas.microsoft.com/office/drawing/2014/main" id="{6E820C97-12CA-3EEC-3605-248DDEADC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56695" y="417891"/>
            <a:ext cx="7630609" cy="34719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998022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1272</Words>
  <Application>Microsoft Office PowerPoint</Application>
  <PresentationFormat>On-screen Show (16:9)</PresentationFormat>
  <Paragraphs>118</Paragraphs>
  <Slides>23</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-apple-system</vt:lpstr>
      <vt:lpstr>Arial</vt:lpstr>
      <vt:lpstr>Calibri</vt:lpstr>
      <vt:lpstr>Söhne</vt:lpstr>
      <vt:lpstr>Office Theme</vt:lpstr>
      <vt:lpstr>PowerPoint Presentation</vt:lpstr>
      <vt:lpstr>Topics</vt:lpstr>
      <vt:lpstr>Introduction</vt:lpstr>
      <vt:lpstr>Motivation</vt:lpstr>
      <vt:lpstr>Potential Customers</vt:lpstr>
      <vt:lpstr>Solution</vt:lpstr>
      <vt:lpstr> </vt:lpstr>
      <vt:lpstr>Methodology</vt:lpstr>
      <vt:lpstr>Methodology for Prediction Model</vt:lpstr>
      <vt:lpstr> </vt:lpstr>
      <vt:lpstr> </vt:lpstr>
      <vt:lpstr>Results</vt:lpstr>
      <vt:lpstr>PowerPoint Presentation</vt:lpstr>
      <vt:lpstr>PowerPoint Presentation</vt:lpstr>
      <vt:lpstr>PowerPoint Presentation</vt:lpstr>
      <vt:lpstr>PowerPoint Presentation</vt:lpstr>
      <vt:lpstr>PowerPoint Presentation</vt:lpstr>
      <vt:lpstr>PowerPoint Presentation</vt:lpstr>
      <vt:lpstr>Insights found</vt:lpstr>
      <vt:lpstr>Application of the Project</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2024-04-03T18:36:02Z</dcterms:modified>
</cp:coreProperties>
</file>